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9"/>
  </p:notesMasterIdLst>
  <p:sldIdLst>
    <p:sldId id="282" r:id="rId5"/>
    <p:sldId id="269" r:id="rId6"/>
    <p:sldId id="275" r:id="rId7"/>
    <p:sldId id="329" r:id="rId8"/>
    <p:sldId id="271" r:id="rId9"/>
    <p:sldId id="330" r:id="rId10"/>
    <p:sldId id="293" r:id="rId11"/>
    <p:sldId id="315" r:id="rId12"/>
    <p:sldId id="322" r:id="rId13"/>
    <p:sldId id="277" r:id="rId14"/>
    <p:sldId id="345" r:id="rId15"/>
    <p:sldId id="324" r:id="rId16"/>
    <p:sldId id="316" r:id="rId17"/>
    <p:sldId id="332" r:id="rId18"/>
    <p:sldId id="272" r:id="rId19"/>
    <p:sldId id="297" r:id="rId20"/>
    <p:sldId id="298" r:id="rId21"/>
    <p:sldId id="340" r:id="rId22"/>
    <p:sldId id="279" r:id="rId23"/>
    <p:sldId id="300" r:id="rId24"/>
    <p:sldId id="306" r:id="rId25"/>
    <p:sldId id="302" r:id="rId26"/>
    <p:sldId id="312" r:id="rId27"/>
    <p:sldId id="301" r:id="rId28"/>
    <p:sldId id="273" r:id="rId29"/>
    <p:sldId id="276" r:id="rId30"/>
    <p:sldId id="288" r:id="rId31"/>
    <p:sldId id="287" r:id="rId32"/>
    <p:sldId id="292" r:id="rId33"/>
    <p:sldId id="341" r:id="rId34"/>
    <p:sldId id="342" r:id="rId35"/>
    <p:sldId id="290" r:id="rId36"/>
    <p:sldId id="299" r:id="rId37"/>
    <p:sldId id="343" r:id="rId38"/>
    <p:sldId id="303" r:id="rId39"/>
    <p:sldId id="304" r:id="rId40"/>
    <p:sldId id="305" r:id="rId41"/>
    <p:sldId id="311" r:id="rId42"/>
    <p:sldId id="309" r:id="rId43"/>
    <p:sldId id="313" r:id="rId44"/>
    <p:sldId id="314" r:id="rId45"/>
    <p:sldId id="317" r:id="rId46"/>
    <p:sldId id="318" r:id="rId47"/>
    <p:sldId id="319" r:id="rId48"/>
    <p:sldId id="326" r:id="rId49"/>
    <p:sldId id="320" r:id="rId50"/>
    <p:sldId id="327" r:id="rId51"/>
    <p:sldId id="325" r:id="rId52"/>
    <p:sldId id="263" r:id="rId53"/>
    <p:sldId id="334" r:id="rId54"/>
    <p:sldId id="335" r:id="rId55"/>
    <p:sldId id="336" r:id="rId56"/>
    <p:sldId id="280" r:id="rId57"/>
    <p:sldId id="34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9920"/>
    <a:srgbClr val="1F77B4"/>
    <a:srgbClr val="9467BD"/>
    <a:srgbClr val="3B62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AA1148-E2B1-3385-2F33-84F0DA7E0CCF}" v="1139" dt="2025-03-27T21:12:55.540"/>
    <p1510:client id="{73D911F6-B34E-E5D5-4830-954D47EB1306}" v="697" dt="2025-03-27T20:54:49.538"/>
    <p1510:client id="{9F8CFC22-C591-4CAF-9358-AAC6206E0169}" v="4676" dt="2025-03-27T21:12:14.965"/>
    <p1510:client id="{A4790235-6996-9C06-28BC-88762C5946E2}" v="57" dt="2025-03-27T09:35:02.453"/>
    <p1510:client id="{BD898978-983E-BE68-8B42-71DAA88C7B33}" v="6069" dt="2025-03-27T08:58:54.998"/>
    <p1510:client id="{C20B2945-BDB4-4D3C-9CFE-9B157B562FB6}" v="3301" dt="2025-03-27T20:57:30.9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37"/>
        <p:guide pos="384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ng Camota" userId="S::kcamota00@mylangara.ca::4107a0e5-fa8d-4891-9fa0-f4a1bca18ccc" providerId="AD" clId="Web-{A4790235-6996-9C06-28BC-88762C5946E2}"/>
    <pc:docChg chg="addSld modSld">
      <pc:chgData name="King Camota" userId="S::kcamota00@mylangara.ca::4107a0e5-fa8d-4891-9fa0-f4a1bca18ccc" providerId="AD" clId="Web-{A4790235-6996-9C06-28BC-88762C5946E2}" dt="2025-03-27T09:35:01.859" v="57"/>
      <pc:docMkLst>
        <pc:docMk/>
      </pc:docMkLst>
      <pc:sldChg chg="modSp">
        <pc:chgData name="King Camota" userId="S::kcamota00@mylangara.ca::4107a0e5-fa8d-4891-9fa0-f4a1bca18ccc" providerId="AD" clId="Web-{A4790235-6996-9C06-28BC-88762C5946E2}" dt="2025-03-27T09:18:51.087" v="35" actId="14100"/>
        <pc:sldMkLst>
          <pc:docMk/>
          <pc:sldMk cId="1373241026" sldId="318"/>
        </pc:sldMkLst>
        <pc:picChg chg="mod modCrop">
          <ac:chgData name="King Camota" userId="S::kcamota00@mylangara.ca::4107a0e5-fa8d-4891-9fa0-f4a1bca18ccc" providerId="AD" clId="Web-{A4790235-6996-9C06-28BC-88762C5946E2}" dt="2025-03-27T09:18:51.087" v="35" actId="14100"/>
          <ac:picMkLst>
            <pc:docMk/>
            <pc:sldMk cId="1373241026" sldId="318"/>
            <ac:picMk id="4" creationId="{CD88E64A-820A-E052-6EB3-7EC3F99E9715}"/>
          </ac:picMkLst>
        </pc:picChg>
      </pc:sldChg>
      <pc:sldChg chg="modSp">
        <pc:chgData name="King Camota" userId="S::kcamota00@mylangara.ca::4107a0e5-fa8d-4891-9fa0-f4a1bca18ccc" providerId="AD" clId="Web-{A4790235-6996-9C06-28BC-88762C5946E2}" dt="2025-03-27T09:18:38.650" v="31"/>
        <pc:sldMkLst>
          <pc:docMk/>
          <pc:sldMk cId="1501605312" sldId="319"/>
        </pc:sldMkLst>
        <pc:picChg chg="mod modCrop">
          <ac:chgData name="King Camota" userId="S::kcamota00@mylangara.ca::4107a0e5-fa8d-4891-9fa0-f4a1bca18ccc" providerId="AD" clId="Web-{A4790235-6996-9C06-28BC-88762C5946E2}" dt="2025-03-27T09:18:38.650" v="31"/>
          <ac:picMkLst>
            <pc:docMk/>
            <pc:sldMk cId="1501605312" sldId="319"/>
            <ac:picMk id="3" creationId="{2AC74238-0460-DE75-E5A2-141165D53D4D}"/>
          </ac:picMkLst>
        </pc:picChg>
      </pc:sldChg>
      <pc:sldChg chg="addSp delSp modSp">
        <pc:chgData name="King Camota" userId="S::kcamota00@mylangara.ca::4107a0e5-fa8d-4891-9fa0-f4a1bca18ccc" providerId="AD" clId="Web-{A4790235-6996-9C06-28BC-88762C5946E2}" dt="2025-03-27T09:33:04.983" v="41"/>
        <pc:sldMkLst>
          <pc:docMk/>
          <pc:sldMk cId="2873684483" sldId="320"/>
        </pc:sldMkLst>
        <pc:picChg chg="add del mod">
          <ac:chgData name="King Camota" userId="S::kcamota00@mylangara.ca::4107a0e5-fa8d-4891-9fa0-f4a1bca18ccc" providerId="AD" clId="Web-{A4790235-6996-9C06-28BC-88762C5946E2}" dt="2025-03-27T09:33:04.983" v="41"/>
          <ac:picMkLst>
            <pc:docMk/>
            <pc:sldMk cId="2873684483" sldId="320"/>
            <ac:picMk id="3" creationId="{508ED514-A9D2-1D8D-057A-5A6116FBF30C}"/>
          </ac:picMkLst>
        </pc:picChg>
        <pc:picChg chg="mod modCrop">
          <ac:chgData name="King Camota" userId="S::kcamota00@mylangara.ca::4107a0e5-fa8d-4891-9fa0-f4a1bca18ccc" providerId="AD" clId="Web-{A4790235-6996-9C06-28BC-88762C5946E2}" dt="2025-03-27T09:18:32.821" v="29"/>
          <ac:picMkLst>
            <pc:docMk/>
            <pc:sldMk cId="2873684483" sldId="320"/>
            <ac:picMk id="4" creationId="{D0188E0F-D334-A6BF-9557-36E406D3CA5C}"/>
          </ac:picMkLst>
        </pc:picChg>
      </pc:sldChg>
      <pc:sldChg chg="modSp add replId">
        <pc:chgData name="King Camota" userId="S::kcamota00@mylangara.ca::4107a0e5-fa8d-4891-9fa0-f4a1bca18ccc" providerId="AD" clId="Web-{A4790235-6996-9C06-28BC-88762C5946E2}" dt="2025-03-27T09:04:42.138" v="22" actId="20577"/>
        <pc:sldMkLst>
          <pc:docMk/>
          <pc:sldMk cId="3834373843" sldId="323"/>
        </pc:sldMkLst>
        <pc:spChg chg="mod">
          <ac:chgData name="King Camota" userId="S::kcamota00@mylangara.ca::4107a0e5-fa8d-4891-9fa0-f4a1bca18ccc" providerId="AD" clId="Web-{A4790235-6996-9C06-28BC-88762C5946E2}" dt="2025-03-27T09:04:42.138" v="22" actId="20577"/>
          <ac:spMkLst>
            <pc:docMk/>
            <pc:sldMk cId="3834373843" sldId="323"/>
            <ac:spMk id="26" creationId="{ECFE5B7E-F47B-F1B0-9787-AD423AED35DA}"/>
          </ac:spMkLst>
        </pc:spChg>
      </pc:sldChg>
      <pc:sldChg chg="addSp delSp modSp add replId">
        <pc:chgData name="King Camota" userId="S::kcamota00@mylangara.ca::4107a0e5-fa8d-4891-9fa0-f4a1bca18ccc" providerId="AD" clId="Web-{A4790235-6996-9C06-28BC-88762C5946E2}" dt="2025-03-27T09:18:18.821" v="27" actId="1076"/>
        <pc:sldMkLst>
          <pc:docMk/>
          <pc:sldMk cId="585351507" sldId="325"/>
        </pc:sldMkLst>
        <pc:spChg chg="mod">
          <ac:chgData name="King Camota" userId="S::kcamota00@mylangara.ca::4107a0e5-fa8d-4891-9fa0-f4a1bca18ccc" providerId="AD" clId="Web-{A4790235-6996-9C06-28BC-88762C5946E2}" dt="2025-03-27T09:18:15.384" v="24" actId="20577"/>
          <ac:spMkLst>
            <pc:docMk/>
            <pc:sldMk cId="585351507" sldId="325"/>
            <ac:spMk id="9" creationId="{DAEAD35F-E890-836F-0465-F182CF61D2A2}"/>
          </ac:spMkLst>
        </pc:spChg>
        <pc:picChg chg="add mod">
          <ac:chgData name="King Camota" userId="S::kcamota00@mylangara.ca::4107a0e5-fa8d-4891-9fa0-f4a1bca18ccc" providerId="AD" clId="Web-{A4790235-6996-9C06-28BC-88762C5946E2}" dt="2025-03-27T09:18:18.821" v="27" actId="1076"/>
          <ac:picMkLst>
            <pc:docMk/>
            <pc:sldMk cId="585351507" sldId="325"/>
            <ac:picMk id="3" creationId="{438B04F3-B9E8-1B77-27F8-9F961E567093}"/>
          </ac:picMkLst>
        </pc:picChg>
        <pc:picChg chg="del">
          <ac:chgData name="King Camota" userId="S::kcamota00@mylangara.ca::4107a0e5-fa8d-4891-9fa0-f4a1bca18ccc" providerId="AD" clId="Web-{A4790235-6996-9C06-28BC-88762C5946E2}" dt="2025-03-27T09:18:16.790" v="25"/>
          <ac:picMkLst>
            <pc:docMk/>
            <pc:sldMk cId="585351507" sldId="325"/>
            <ac:picMk id="4" creationId="{3805A16A-385E-6C86-7025-5BD26EC58333}"/>
          </ac:picMkLst>
        </pc:picChg>
      </pc:sldChg>
      <pc:sldChg chg="addSp delSp modSp add replId">
        <pc:chgData name="King Camota" userId="S::kcamota00@mylangara.ca::4107a0e5-fa8d-4891-9fa0-f4a1bca18ccc" providerId="AD" clId="Web-{A4790235-6996-9C06-28BC-88762C5946E2}" dt="2025-03-27T09:20:13.526" v="39" actId="1076"/>
        <pc:sldMkLst>
          <pc:docMk/>
          <pc:sldMk cId="3362369654" sldId="326"/>
        </pc:sldMkLst>
        <pc:picChg chg="del">
          <ac:chgData name="King Camota" userId="S::kcamota00@mylangara.ca::4107a0e5-fa8d-4891-9fa0-f4a1bca18ccc" providerId="AD" clId="Web-{A4790235-6996-9C06-28BC-88762C5946E2}" dt="2025-03-27T09:20:10.260" v="37"/>
          <ac:picMkLst>
            <pc:docMk/>
            <pc:sldMk cId="3362369654" sldId="326"/>
            <ac:picMk id="3" creationId="{AFE0EA2A-6BA6-BAAC-588A-642B0FA66B99}"/>
          </ac:picMkLst>
        </pc:picChg>
        <pc:picChg chg="add mod">
          <ac:chgData name="King Camota" userId="S::kcamota00@mylangara.ca::4107a0e5-fa8d-4891-9fa0-f4a1bca18ccc" providerId="AD" clId="Web-{A4790235-6996-9C06-28BC-88762C5946E2}" dt="2025-03-27T09:20:13.526" v="39" actId="1076"/>
          <ac:picMkLst>
            <pc:docMk/>
            <pc:sldMk cId="3362369654" sldId="326"/>
            <ac:picMk id="4" creationId="{5AFF6CF7-C586-87FA-0052-D8153DE184AF}"/>
          </ac:picMkLst>
        </pc:picChg>
      </pc:sldChg>
      <pc:sldChg chg="addSp delSp modSp add replId modNotes">
        <pc:chgData name="King Camota" userId="S::kcamota00@mylangara.ca::4107a0e5-fa8d-4891-9fa0-f4a1bca18ccc" providerId="AD" clId="Web-{A4790235-6996-9C06-28BC-88762C5946E2}" dt="2025-03-27T09:35:01.859" v="57"/>
        <pc:sldMkLst>
          <pc:docMk/>
          <pc:sldMk cId="3776683482" sldId="327"/>
        </pc:sldMkLst>
        <pc:picChg chg="del">
          <ac:chgData name="King Camota" userId="S::kcamota00@mylangara.ca::4107a0e5-fa8d-4891-9fa0-f4a1bca18ccc" providerId="AD" clId="Web-{A4790235-6996-9C06-28BC-88762C5946E2}" dt="2025-03-27T09:33:17.889" v="43"/>
          <ac:picMkLst>
            <pc:docMk/>
            <pc:sldMk cId="3776683482" sldId="327"/>
            <ac:picMk id="3" creationId="{9FA9E42B-AD62-F9A6-B7AC-11B3935F6C52}"/>
          </ac:picMkLst>
        </pc:picChg>
        <pc:picChg chg="add mod">
          <ac:chgData name="King Camota" userId="S::kcamota00@mylangara.ca::4107a0e5-fa8d-4891-9fa0-f4a1bca18ccc" providerId="AD" clId="Web-{A4790235-6996-9C06-28BC-88762C5946E2}" dt="2025-03-27T09:33:20.108" v="45" actId="1076"/>
          <ac:picMkLst>
            <pc:docMk/>
            <pc:sldMk cId="3776683482" sldId="327"/>
            <ac:picMk id="4" creationId="{A4D34859-AFAD-9B84-D381-FAAFEE4D5D32}"/>
          </ac:picMkLst>
        </pc:picChg>
      </pc:sldChg>
      <pc:sldChg chg="addSp delSp modSp add replId">
        <pc:chgData name="King Camota" userId="S::kcamota00@mylangara.ca::4107a0e5-fa8d-4891-9fa0-f4a1bca18ccc" providerId="AD" clId="Web-{A4790235-6996-9C06-28BC-88762C5946E2}" dt="2025-03-27T09:34:38.687" v="49" actId="1076"/>
        <pc:sldMkLst>
          <pc:docMk/>
          <pc:sldMk cId="1658566332" sldId="328"/>
        </pc:sldMkLst>
        <pc:picChg chg="add mod">
          <ac:chgData name="King Camota" userId="S::kcamota00@mylangara.ca::4107a0e5-fa8d-4891-9fa0-f4a1bca18ccc" providerId="AD" clId="Web-{A4790235-6996-9C06-28BC-88762C5946E2}" dt="2025-03-27T09:34:38.687" v="49" actId="1076"/>
          <ac:picMkLst>
            <pc:docMk/>
            <pc:sldMk cId="1658566332" sldId="328"/>
            <ac:picMk id="3" creationId="{85ABFA54-5EF9-EC0F-E7EC-031617868E1B}"/>
          </ac:picMkLst>
        </pc:picChg>
        <pc:picChg chg="del">
          <ac:chgData name="King Camota" userId="S::kcamota00@mylangara.ca::4107a0e5-fa8d-4891-9fa0-f4a1bca18ccc" providerId="AD" clId="Web-{A4790235-6996-9C06-28BC-88762C5946E2}" dt="2025-03-27T09:34:36.749" v="47"/>
          <ac:picMkLst>
            <pc:docMk/>
            <pc:sldMk cId="1658566332" sldId="328"/>
            <ac:picMk id="4" creationId="{83B57F52-8505-9B69-E0F9-535C8DC934F6}"/>
          </ac:picMkLst>
        </pc:picChg>
      </pc:sldChg>
    </pc:docChg>
  </pc:docChgLst>
  <pc:docChgLst>
    <pc:chgData name="Bernard Bernabeo" userId="6191a275-7f04-4acc-a28a-4ffb4fcf6ad9" providerId="ADAL" clId="{C20B2945-BDB4-4D3C-9CFE-9B157B562FB6}"/>
    <pc:docChg chg="undo custSel addSld delSld modSld sldOrd">
      <pc:chgData name="Bernard Bernabeo" userId="6191a275-7f04-4acc-a28a-4ffb4fcf6ad9" providerId="ADAL" clId="{C20B2945-BDB4-4D3C-9CFE-9B157B562FB6}" dt="2025-03-27T20:57:30.979" v="3307" actId="14100"/>
      <pc:docMkLst>
        <pc:docMk/>
      </pc:docMkLst>
      <pc:sldChg chg="modSp mod">
        <pc:chgData name="Bernard Bernabeo" userId="6191a275-7f04-4acc-a28a-4ffb4fcf6ad9" providerId="ADAL" clId="{C20B2945-BDB4-4D3C-9CFE-9B157B562FB6}" dt="2025-03-26T00:30:31.960" v="0" actId="20577"/>
        <pc:sldMkLst>
          <pc:docMk/>
          <pc:sldMk cId="2078099651" sldId="257"/>
        </pc:sldMkLst>
        <pc:spChg chg="mod">
          <ac:chgData name="Bernard Bernabeo" userId="6191a275-7f04-4acc-a28a-4ffb4fcf6ad9" providerId="ADAL" clId="{C20B2945-BDB4-4D3C-9CFE-9B157B562FB6}" dt="2025-03-26T00:30:31.960" v="0" actId="20577"/>
          <ac:spMkLst>
            <pc:docMk/>
            <pc:sldMk cId="2078099651" sldId="257"/>
            <ac:spMk id="3" creationId="{6EBFD999-ACD7-B56E-4DB9-6DB59CDE3B67}"/>
          </ac:spMkLst>
        </pc:spChg>
      </pc:sldChg>
      <pc:sldChg chg="addSp modSp mod">
        <pc:chgData name="Bernard Bernabeo" userId="6191a275-7f04-4acc-a28a-4ffb4fcf6ad9" providerId="ADAL" clId="{C20B2945-BDB4-4D3C-9CFE-9B157B562FB6}" dt="2025-03-26T10:37:07.688" v="551" actId="20577"/>
        <pc:sldMkLst>
          <pc:docMk/>
          <pc:sldMk cId="2918792654" sldId="270"/>
        </pc:sldMkLst>
        <pc:spChg chg="mod">
          <ac:chgData name="Bernard Bernabeo" userId="6191a275-7f04-4acc-a28a-4ffb4fcf6ad9" providerId="ADAL" clId="{C20B2945-BDB4-4D3C-9CFE-9B157B562FB6}" dt="2025-03-26T06:43:45.548" v="445" actId="20577"/>
          <ac:spMkLst>
            <pc:docMk/>
            <pc:sldMk cId="2918792654" sldId="270"/>
            <ac:spMk id="3" creationId="{28A26E50-D352-C0BC-DFFE-1DB1B549CC7E}"/>
          </ac:spMkLst>
        </pc:spChg>
        <pc:spChg chg="add mod">
          <ac:chgData name="Bernard Bernabeo" userId="6191a275-7f04-4acc-a28a-4ffb4fcf6ad9" providerId="ADAL" clId="{C20B2945-BDB4-4D3C-9CFE-9B157B562FB6}" dt="2025-03-26T06:05:30.708" v="4" actId="20577"/>
          <ac:spMkLst>
            <pc:docMk/>
            <pc:sldMk cId="2918792654" sldId="270"/>
            <ac:spMk id="8" creationId="{A3205B70-DC5D-50B2-90A2-ADF81226CC04}"/>
          </ac:spMkLst>
        </pc:spChg>
        <pc:spChg chg="mod">
          <ac:chgData name="Bernard Bernabeo" userId="6191a275-7f04-4acc-a28a-4ffb4fcf6ad9" providerId="ADAL" clId="{C20B2945-BDB4-4D3C-9CFE-9B157B562FB6}" dt="2025-03-26T10:37:07.688" v="551" actId="20577"/>
          <ac:spMkLst>
            <pc:docMk/>
            <pc:sldMk cId="2918792654" sldId="270"/>
            <ac:spMk id="11" creationId="{D6CB043F-82D4-F2D6-9C2C-1EE4196C5CF1}"/>
          </ac:spMkLst>
        </pc:spChg>
        <pc:spChg chg="add mod">
          <ac:chgData name="Bernard Bernabeo" userId="6191a275-7f04-4acc-a28a-4ffb4fcf6ad9" providerId="ADAL" clId="{C20B2945-BDB4-4D3C-9CFE-9B157B562FB6}" dt="2025-03-26T06:06:19.815" v="10" actId="1076"/>
          <ac:spMkLst>
            <pc:docMk/>
            <pc:sldMk cId="2918792654" sldId="270"/>
            <ac:spMk id="12" creationId="{27BE2C04-2055-BFBC-826C-DF4B13EAD621}"/>
          </ac:spMkLst>
        </pc:spChg>
      </pc:sldChg>
      <pc:sldChg chg="addSp delSp modSp mod modNotesTx">
        <pc:chgData name="Bernard Bernabeo" userId="6191a275-7f04-4acc-a28a-4ffb4fcf6ad9" providerId="ADAL" clId="{C20B2945-BDB4-4D3C-9CFE-9B157B562FB6}" dt="2025-03-27T19:09:19.766" v="3212" actId="6549"/>
        <pc:sldMkLst>
          <pc:docMk/>
          <pc:sldMk cId="41704014" sldId="272"/>
        </pc:sldMkLst>
        <pc:spChg chg="del mod">
          <ac:chgData name="Bernard Bernabeo" userId="6191a275-7f04-4acc-a28a-4ffb4fcf6ad9" providerId="ADAL" clId="{C20B2945-BDB4-4D3C-9CFE-9B157B562FB6}" dt="2025-03-27T10:36:12.536" v="2912" actId="478"/>
          <ac:spMkLst>
            <pc:docMk/>
            <pc:sldMk cId="41704014" sldId="272"/>
            <ac:spMk id="2" creationId="{C9FB1DCD-0029-B275-3082-80604DE7B124}"/>
          </ac:spMkLst>
        </pc:spChg>
        <pc:spChg chg="add del mod">
          <ac:chgData name="Bernard Bernabeo" userId="6191a275-7f04-4acc-a28a-4ffb4fcf6ad9" providerId="ADAL" clId="{C20B2945-BDB4-4D3C-9CFE-9B157B562FB6}" dt="2025-03-27T10:36:16.190" v="2914" actId="478"/>
          <ac:spMkLst>
            <pc:docMk/>
            <pc:sldMk cId="41704014" sldId="272"/>
            <ac:spMk id="4" creationId="{1E0A5A3A-DD73-E9E7-9000-572E1E7E7C55}"/>
          </ac:spMkLst>
        </pc:spChg>
        <pc:spChg chg="add mod">
          <ac:chgData name="Bernard Bernabeo" userId="6191a275-7f04-4acc-a28a-4ffb4fcf6ad9" providerId="ADAL" clId="{C20B2945-BDB4-4D3C-9CFE-9B157B562FB6}" dt="2025-03-27T10:38:00.043" v="2978" actId="255"/>
          <ac:spMkLst>
            <pc:docMk/>
            <pc:sldMk cId="41704014" sldId="272"/>
            <ac:spMk id="5" creationId="{3B2E2666-1721-C8D0-8AF8-46EC607D6ABC}"/>
          </ac:spMkLst>
        </pc:spChg>
        <pc:spChg chg="del mod">
          <ac:chgData name="Bernard Bernabeo" userId="6191a275-7f04-4acc-a28a-4ffb4fcf6ad9" providerId="ADAL" clId="{C20B2945-BDB4-4D3C-9CFE-9B157B562FB6}" dt="2025-03-27T19:08:57.182" v="3207" actId="478"/>
          <ac:spMkLst>
            <pc:docMk/>
            <pc:sldMk cId="41704014" sldId="272"/>
            <ac:spMk id="7" creationId="{E94B7704-6860-93BA-CD1E-7ED1057FB322}"/>
          </ac:spMkLst>
        </pc:spChg>
        <pc:picChg chg="del">
          <ac:chgData name="Bernard Bernabeo" userId="6191a275-7f04-4acc-a28a-4ffb4fcf6ad9" providerId="ADAL" clId="{C20B2945-BDB4-4D3C-9CFE-9B157B562FB6}" dt="2025-03-27T05:30:41.780" v="1254" actId="478"/>
          <ac:picMkLst>
            <pc:docMk/>
            <pc:sldMk cId="41704014" sldId="272"/>
            <ac:picMk id="5" creationId="{16FAE63C-AD5D-9427-33F4-0C9B0DB1669D}"/>
          </ac:picMkLst>
        </pc:picChg>
        <pc:picChg chg="add mod modCrop">
          <ac:chgData name="Bernard Bernabeo" userId="6191a275-7f04-4acc-a28a-4ffb4fcf6ad9" providerId="ADAL" clId="{C20B2945-BDB4-4D3C-9CFE-9B157B562FB6}" dt="2025-03-27T11:11:46.510" v="3149" actId="2085"/>
          <ac:picMkLst>
            <pc:docMk/>
            <pc:sldMk cId="41704014" sldId="272"/>
            <ac:picMk id="8" creationId="{2E250678-33D5-C19B-54F1-2614BC4FDEBB}"/>
          </ac:picMkLst>
        </pc:picChg>
        <pc:picChg chg="add del mod">
          <ac:chgData name="Bernard Bernabeo" userId="6191a275-7f04-4acc-a28a-4ffb4fcf6ad9" providerId="ADAL" clId="{C20B2945-BDB4-4D3C-9CFE-9B157B562FB6}" dt="2025-03-27T08:02:05.593" v="1750" actId="478"/>
          <ac:picMkLst>
            <pc:docMk/>
            <pc:sldMk cId="41704014" sldId="272"/>
            <ac:picMk id="13" creationId="{8FB840F8-2E13-3E67-9310-FA3A34A71FC5}"/>
          </ac:picMkLst>
        </pc:picChg>
        <pc:picChg chg="add del">
          <ac:chgData name="Bernard Bernabeo" userId="6191a275-7f04-4acc-a28a-4ffb4fcf6ad9" providerId="ADAL" clId="{C20B2945-BDB4-4D3C-9CFE-9B157B562FB6}" dt="2025-03-27T11:11:15.285" v="3144" actId="478"/>
          <ac:picMkLst>
            <pc:docMk/>
            <pc:sldMk cId="41704014" sldId="272"/>
            <ac:picMk id="15" creationId="{1B0A15A0-9FAE-0443-B771-2131B5E98700}"/>
          </ac:picMkLst>
        </pc:picChg>
      </pc:sldChg>
      <pc:sldChg chg="addSp delSp modSp mod">
        <pc:chgData name="Bernard Bernabeo" userId="6191a275-7f04-4acc-a28a-4ffb4fcf6ad9" providerId="ADAL" clId="{C20B2945-BDB4-4D3C-9CFE-9B157B562FB6}" dt="2025-03-26T09:52:27.644" v="550" actId="20577"/>
        <pc:sldMkLst>
          <pc:docMk/>
          <pc:sldMk cId="2735748682" sldId="274"/>
        </pc:sldMkLst>
        <pc:spChg chg="del">
          <ac:chgData name="Bernard Bernabeo" userId="6191a275-7f04-4acc-a28a-4ffb4fcf6ad9" providerId="ADAL" clId="{C20B2945-BDB4-4D3C-9CFE-9B157B562FB6}" dt="2025-03-26T09:09:31.040" v="446" actId="478"/>
          <ac:spMkLst>
            <pc:docMk/>
            <pc:sldMk cId="2735748682" sldId="274"/>
            <ac:spMk id="3" creationId="{3A8411ED-7240-A2F2-E01D-4BB214AC1CFD}"/>
          </ac:spMkLst>
        </pc:spChg>
        <pc:spChg chg="add mod">
          <ac:chgData name="Bernard Bernabeo" userId="6191a275-7f04-4acc-a28a-4ffb4fcf6ad9" providerId="ADAL" clId="{C20B2945-BDB4-4D3C-9CFE-9B157B562FB6}" dt="2025-03-26T09:52:27.644" v="550" actId="20577"/>
          <ac:spMkLst>
            <pc:docMk/>
            <pc:sldMk cId="2735748682" sldId="274"/>
            <ac:spMk id="8" creationId="{14E2AE0C-C2B4-817F-9408-956E1F79CB73}"/>
          </ac:spMkLst>
        </pc:spChg>
        <pc:picChg chg="add del mod">
          <ac:chgData name="Bernard Bernabeo" userId="6191a275-7f04-4acc-a28a-4ffb4fcf6ad9" providerId="ADAL" clId="{C20B2945-BDB4-4D3C-9CFE-9B157B562FB6}" dt="2025-03-26T09:14:27.803" v="449" actId="478"/>
          <ac:picMkLst>
            <pc:docMk/>
            <pc:sldMk cId="2735748682" sldId="274"/>
            <ac:picMk id="5" creationId="{47B50A25-75A8-B895-CFA7-E15249459CF1}"/>
          </ac:picMkLst>
        </pc:picChg>
        <pc:picChg chg="add mod">
          <ac:chgData name="Bernard Bernabeo" userId="6191a275-7f04-4acc-a28a-4ffb4fcf6ad9" providerId="ADAL" clId="{C20B2945-BDB4-4D3C-9CFE-9B157B562FB6}" dt="2025-03-26T09:14:32.334" v="451" actId="1076"/>
          <ac:picMkLst>
            <pc:docMk/>
            <pc:sldMk cId="2735748682" sldId="274"/>
            <ac:picMk id="7" creationId="{62987B8C-7B7E-C93A-238F-512132BC9C8C}"/>
          </ac:picMkLst>
        </pc:picChg>
      </pc:sldChg>
      <pc:sldChg chg="addSp delSp modSp mod ord">
        <pc:chgData name="Bernard Bernabeo" userId="6191a275-7f04-4acc-a28a-4ffb4fcf6ad9" providerId="ADAL" clId="{C20B2945-BDB4-4D3C-9CFE-9B157B562FB6}" dt="2025-03-27T19:15:46.015" v="3220" actId="478"/>
        <pc:sldMkLst>
          <pc:docMk/>
          <pc:sldMk cId="2309707630" sldId="277"/>
        </pc:sldMkLst>
        <pc:spChg chg="mod">
          <ac:chgData name="Bernard Bernabeo" userId="6191a275-7f04-4acc-a28a-4ffb4fcf6ad9" providerId="ADAL" clId="{C20B2945-BDB4-4D3C-9CFE-9B157B562FB6}" dt="2025-03-27T10:37:17.307" v="2972" actId="14100"/>
          <ac:spMkLst>
            <pc:docMk/>
            <pc:sldMk cId="2309707630" sldId="277"/>
            <ac:spMk id="2" creationId="{875E8BE8-502D-C2AA-9497-B76ED21821D2}"/>
          </ac:spMkLst>
        </pc:spChg>
        <pc:spChg chg="add mod">
          <ac:chgData name="Bernard Bernabeo" userId="6191a275-7f04-4acc-a28a-4ffb4fcf6ad9" providerId="ADAL" clId="{C20B2945-BDB4-4D3C-9CFE-9B157B562FB6}" dt="2025-03-27T10:37:39.676" v="2975" actId="14100"/>
          <ac:spMkLst>
            <pc:docMk/>
            <pc:sldMk cId="2309707630" sldId="277"/>
            <ac:spMk id="3" creationId="{21BAE41E-2BBC-1020-5EA0-581EA6A2FAF2}"/>
          </ac:spMkLst>
        </pc:spChg>
        <pc:spChg chg="mod">
          <ac:chgData name="Bernard Bernabeo" userId="6191a275-7f04-4acc-a28a-4ffb4fcf6ad9" providerId="ADAL" clId="{C20B2945-BDB4-4D3C-9CFE-9B157B562FB6}" dt="2025-03-27T10:34:41.494" v="2899" actId="1076"/>
          <ac:spMkLst>
            <pc:docMk/>
            <pc:sldMk cId="2309707630" sldId="277"/>
            <ac:spMk id="12" creationId="{AB1321C3-4EB4-EED9-AF44-D8B951D1FDA1}"/>
          </ac:spMkLst>
        </pc:spChg>
        <pc:picChg chg="del">
          <ac:chgData name="Bernard Bernabeo" userId="6191a275-7f04-4acc-a28a-4ffb4fcf6ad9" providerId="ADAL" clId="{C20B2945-BDB4-4D3C-9CFE-9B157B562FB6}" dt="2025-03-27T19:15:46.015" v="3220" actId="478"/>
          <ac:picMkLst>
            <pc:docMk/>
            <pc:sldMk cId="2309707630" sldId="277"/>
            <ac:picMk id="7" creationId="{AA260BB9-9FF3-EC5D-EED5-EBCB348C5D32}"/>
          </ac:picMkLst>
        </pc:picChg>
        <pc:picChg chg="mod">
          <ac:chgData name="Bernard Bernabeo" userId="6191a275-7f04-4acc-a28a-4ffb4fcf6ad9" providerId="ADAL" clId="{C20B2945-BDB4-4D3C-9CFE-9B157B562FB6}" dt="2025-03-27T10:37:40.053" v="2976" actId="1076"/>
          <ac:picMkLst>
            <pc:docMk/>
            <pc:sldMk cId="2309707630" sldId="277"/>
            <ac:picMk id="11" creationId="{6DC6FF23-3B24-6DE9-BA3E-3568A1A72331}"/>
          </ac:picMkLst>
        </pc:picChg>
      </pc:sldChg>
      <pc:sldChg chg="modSp add mod">
        <pc:chgData name="Bernard Bernabeo" userId="6191a275-7f04-4acc-a28a-4ffb4fcf6ad9" providerId="ADAL" clId="{C20B2945-BDB4-4D3C-9CFE-9B157B562FB6}" dt="2025-03-26T11:18:09.131" v="1252" actId="20577"/>
        <pc:sldMkLst>
          <pc:docMk/>
          <pc:sldMk cId="170500856" sldId="278"/>
        </pc:sldMkLst>
        <pc:spChg chg="mod">
          <ac:chgData name="Bernard Bernabeo" userId="6191a275-7f04-4acc-a28a-4ffb4fcf6ad9" providerId="ADAL" clId="{C20B2945-BDB4-4D3C-9CFE-9B157B562FB6}" dt="2025-03-26T10:43:50.115" v="569" actId="20577"/>
          <ac:spMkLst>
            <pc:docMk/>
            <pc:sldMk cId="170500856" sldId="278"/>
            <ac:spMk id="2" creationId="{D2D2651A-2994-6A55-1446-BD112DBD198B}"/>
          </ac:spMkLst>
        </pc:spChg>
        <pc:spChg chg="mod">
          <ac:chgData name="Bernard Bernabeo" userId="6191a275-7f04-4acc-a28a-4ffb4fcf6ad9" providerId="ADAL" clId="{C20B2945-BDB4-4D3C-9CFE-9B157B562FB6}" dt="2025-03-26T11:18:09.131" v="1252" actId="20577"/>
          <ac:spMkLst>
            <pc:docMk/>
            <pc:sldMk cId="170500856" sldId="278"/>
            <ac:spMk id="3" creationId="{1AF27434-3937-9C3C-3EC9-F7E3AD726591}"/>
          </ac:spMkLst>
        </pc:spChg>
      </pc:sldChg>
      <pc:sldChg chg="del">
        <pc:chgData name="Bernard Bernabeo" userId="6191a275-7f04-4acc-a28a-4ffb4fcf6ad9" providerId="ADAL" clId="{C20B2945-BDB4-4D3C-9CFE-9B157B562FB6}" dt="2025-03-27T05:45:27.621" v="1265" actId="47"/>
        <pc:sldMkLst>
          <pc:docMk/>
          <pc:sldMk cId="2107880684" sldId="284"/>
        </pc:sldMkLst>
      </pc:sldChg>
      <pc:sldChg chg="new">
        <pc:chgData name="Bernard Bernabeo" userId="6191a275-7f04-4acc-a28a-4ffb4fcf6ad9" providerId="ADAL" clId="{C20B2945-BDB4-4D3C-9CFE-9B157B562FB6}" dt="2025-03-27T04:19:59.306" v="1253" actId="680"/>
        <pc:sldMkLst>
          <pc:docMk/>
          <pc:sldMk cId="951616925" sldId="291"/>
        </pc:sldMkLst>
      </pc:sldChg>
      <pc:sldChg chg="new del">
        <pc:chgData name="Bernard Bernabeo" userId="6191a275-7f04-4acc-a28a-4ffb4fcf6ad9" providerId="ADAL" clId="{C20B2945-BDB4-4D3C-9CFE-9B157B562FB6}" dt="2025-03-27T05:31:27.295" v="1259" actId="47"/>
        <pc:sldMkLst>
          <pc:docMk/>
          <pc:sldMk cId="1078485814" sldId="296"/>
        </pc:sldMkLst>
      </pc:sldChg>
      <pc:sldChg chg="addSp delSp modSp add mod modNotesTx">
        <pc:chgData name="Bernard Bernabeo" userId="6191a275-7f04-4acc-a28a-4ffb4fcf6ad9" providerId="ADAL" clId="{C20B2945-BDB4-4D3C-9CFE-9B157B562FB6}" dt="2025-03-27T19:09:16.454" v="3211" actId="6549"/>
        <pc:sldMkLst>
          <pc:docMk/>
          <pc:sldMk cId="2067997748" sldId="297"/>
        </pc:sldMkLst>
        <pc:spChg chg="del">
          <ac:chgData name="Bernard Bernabeo" userId="6191a275-7f04-4acc-a28a-4ffb4fcf6ad9" providerId="ADAL" clId="{C20B2945-BDB4-4D3C-9CFE-9B157B562FB6}" dt="2025-03-27T10:36:21.101" v="2915" actId="478"/>
          <ac:spMkLst>
            <pc:docMk/>
            <pc:sldMk cId="2067997748" sldId="297"/>
            <ac:spMk id="2" creationId="{BC732683-C368-70AF-CF74-85FE1697409F}"/>
          </ac:spMkLst>
        </pc:spChg>
        <pc:spChg chg="add del mod">
          <ac:chgData name="Bernard Bernabeo" userId="6191a275-7f04-4acc-a28a-4ffb4fcf6ad9" providerId="ADAL" clId="{C20B2945-BDB4-4D3C-9CFE-9B157B562FB6}" dt="2025-03-27T10:36:25.553" v="2917" actId="478"/>
          <ac:spMkLst>
            <pc:docMk/>
            <pc:sldMk cId="2067997748" sldId="297"/>
            <ac:spMk id="4" creationId="{242B4609-CE02-EC81-81FB-020A59C591DB}"/>
          </ac:spMkLst>
        </pc:spChg>
        <pc:spChg chg="add mod">
          <ac:chgData name="Bernard Bernabeo" userId="6191a275-7f04-4acc-a28a-4ffb4fcf6ad9" providerId="ADAL" clId="{C20B2945-BDB4-4D3C-9CFE-9B157B562FB6}" dt="2025-03-27T10:38:16.465" v="2979" actId="255"/>
          <ac:spMkLst>
            <pc:docMk/>
            <pc:sldMk cId="2067997748" sldId="297"/>
            <ac:spMk id="5" creationId="{BF822F6C-847A-C467-7AB3-2BBC5C37DF73}"/>
          </ac:spMkLst>
        </pc:spChg>
        <pc:spChg chg="del">
          <ac:chgData name="Bernard Bernabeo" userId="6191a275-7f04-4acc-a28a-4ffb4fcf6ad9" providerId="ADAL" clId="{C20B2945-BDB4-4D3C-9CFE-9B157B562FB6}" dt="2025-03-27T19:09:01.267" v="3208" actId="478"/>
          <ac:spMkLst>
            <pc:docMk/>
            <pc:sldMk cId="2067997748" sldId="297"/>
            <ac:spMk id="7" creationId="{035DC0CA-F7CE-ED51-1941-0BF3D6394905}"/>
          </ac:spMkLst>
        </pc:spChg>
        <pc:picChg chg="add del mod">
          <ac:chgData name="Bernard Bernabeo" userId="6191a275-7f04-4acc-a28a-4ffb4fcf6ad9" providerId="ADAL" clId="{C20B2945-BDB4-4D3C-9CFE-9B157B562FB6}" dt="2025-03-27T08:02:46.201" v="1752" actId="478"/>
          <ac:picMkLst>
            <pc:docMk/>
            <pc:sldMk cId="2067997748" sldId="297"/>
            <ac:picMk id="4" creationId="{83D4F817-634E-782B-2981-9C682BC1A021}"/>
          </ac:picMkLst>
        </pc:picChg>
        <pc:picChg chg="add del">
          <ac:chgData name="Bernard Bernabeo" userId="6191a275-7f04-4acc-a28a-4ffb4fcf6ad9" providerId="ADAL" clId="{C20B2945-BDB4-4D3C-9CFE-9B157B562FB6}" dt="2025-03-27T11:12:15.282" v="3150" actId="478"/>
          <ac:picMkLst>
            <pc:docMk/>
            <pc:sldMk cId="2067997748" sldId="297"/>
            <ac:picMk id="6" creationId="{7ECEA72E-962E-2BBF-D27E-684DE448D77D}"/>
          </ac:picMkLst>
        </pc:picChg>
        <pc:picChg chg="add">
          <ac:chgData name="Bernard Bernabeo" userId="6191a275-7f04-4acc-a28a-4ffb4fcf6ad9" providerId="ADAL" clId="{C20B2945-BDB4-4D3C-9CFE-9B157B562FB6}" dt="2025-03-27T11:12:15.943" v="3151" actId="22"/>
          <ac:picMkLst>
            <pc:docMk/>
            <pc:sldMk cId="2067997748" sldId="297"/>
            <ac:picMk id="9" creationId="{27E871C8-EE26-5851-322B-A66EC5CD65E4}"/>
          </ac:picMkLst>
        </pc:picChg>
        <pc:picChg chg="del">
          <ac:chgData name="Bernard Bernabeo" userId="6191a275-7f04-4acc-a28a-4ffb4fcf6ad9" providerId="ADAL" clId="{C20B2945-BDB4-4D3C-9CFE-9B157B562FB6}" dt="2025-03-27T05:31:34.747" v="1260" actId="478"/>
          <ac:picMkLst>
            <pc:docMk/>
            <pc:sldMk cId="2067997748" sldId="297"/>
            <ac:picMk id="13" creationId="{5F77F897-D35F-5836-F23B-21EBEF81277F}"/>
          </ac:picMkLst>
        </pc:picChg>
      </pc:sldChg>
      <pc:sldChg chg="addSp delSp modSp add mod modNotesTx">
        <pc:chgData name="Bernard Bernabeo" userId="6191a275-7f04-4acc-a28a-4ffb4fcf6ad9" providerId="ADAL" clId="{C20B2945-BDB4-4D3C-9CFE-9B157B562FB6}" dt="2025-03-27T19:09:13.038" v="3210" actId="6549"/>
        <pc:sldMkLst>
          <pc:docMk/>
          <pc:sldMk cId="3507656699" sldId="298"/>
        </pc:sldMkLst>
        <pc:spChg chg="del">
          <ac:chgData name="Bernard Bernabeo" userId="6191a275-7f04-4acc-a28a-4ffb4fcf6ad9" providerId="ADAL" clId="{C20B2945-BDB4-4D3C-9CFE-9B157B562FB6}" dt="2025-03-27T10:38:27.527" v="2980" actId="478"/>
          <ac:spMkLst>
            <pc:docMk/>
            <pc:sldMk cId="3507656699" sldId="298"/>
            <ac:spMk id="2" creationId="{71B1662F-45E6-2F2B-088C-734F2CCA8C61}"/>
          </ac:spMkLst>
        </pc:spChg>
        <pc:spChg chg="add del mod">
          <ac:chgData name="Bernard Bernabeo" userId="6191a275-7f04-4acc-a28a-4ffb4fcf6ad9" providerId="ADAL" clId="{C20B2945-BDB4-4D3C-9CFE-9B157B562FB6}" dt="2025-03-27T10:38:31.158" v="2982" actId="478"/>
          <ac:spMkLst>
            <pc:docMk/>
            <pc:sldMk cId="3507656699" sldId="298"/>
            <ac:spMk id="4" creationId="{5B351ED5-7E8F-B10A-ED80-E7E1614D5E28}"/>
          </ac:spMkLst>
        </pc:spChg>
        <pc:spChg chg="add mod">
          <ac:chgData name="Bernard Bernabeo" userId="6191a275-7f04-4acc-a28a-4ffb4fcf6ad9" providerId="ADAL" clId="{C20B2945-BDB4-4D3C-9CFE-9B157B562FB6}" dt="2025-03-27T10:38:28.153" v="2981"/>
          <ac:spMkLst>
            <pc:docMk/>
            <pc:sldMk cId="3507656699" sldId="298"/>
            <ac:spMk id="5" creationId="{7ACE3A67-2634-3673-8F5D-022B1D11703D}"/>
          </ac:spMkLst>
        </pc:spChg>
        <pc:spChg chg="del">
          <ac:chgData name="Bernard Bernabeo" userId="6191a275-7f04-4acc-a28a-4ffb4fcf6ad9" providerId="ADAL" clId="{C20B2945-BDB4-4D3C-9CFE-9B157B562FB6}" dt="2025-03-27T19:09:04.986" v="3209" actId="478"/>
          <ac:spMkLst>
            <pc:docMk/>
            <pc:sldMk cId="3507656699" sldId="298"/>
            <ac:spMk id="7" creationId="{7D9735A6-8137-019C-F6EB-0D5AFFE261CD}"/>
          </ac:spMkLst>
        </pc:spChg>
        <pc:picChg chg="del">
          <ac:chgData name="Bernard Bernabeo" userId="6191a275-7f04-4acc-a28a-4ffb4fcf6ad9" providerId="ADAL" clId="{C20B2945-BDB4-4D3C-9CFE-9B157B562FB6}" dt="2025-03-27T05:34:22.676" v="1263" actId="478"/>
          <ac:picMkLst>
            <pc:docMk/>
            <pc:sldMk cId="3507656699" sldId="298"/>
            <ac:picMk id="4" creationId="{EBE6B941-DC3C-5FA8-4718-790A4E75218B}"/>
          </ac:picMkLst>
        </pc:picChg>
        <pc:picChg chg="add del mod">
          <ac:chgData name="Bernard Bernabeo" userId="6191a275-7f04-4acc-a28a-4ffb4fcf6ad9" providerId="ADAL" clId="{C20B2945-BDB4-4D3C-9CFE-9B157B562FB6}" dt="2025-03-27T08:02:54.002" v="1754" actId="478"/>
          <ac:picMkLst>
            <pc:docMk/>
            <pc:sldMk cId="3507656699" sldId="298"/>
            <ac:picMk id="5" creationId="{E8436B9C-310B-ED5E-5A6C-1636A0539AC5}"/>
          </ac:picMkLst>
        </pc:picChg>
        <pc:picChg chg="add del mod">
          <ac:chgData name="Bernard Bernabeo" userId="6191a275-7f04-4acc-a28a-4ffb4fcf6ad9" providerId="ADAL" clId="{C20B2945-BDB4-4D3C-9CFE-9B157B562FB6}" dt="2025-03-27T11:12:46.790" v="3152" actId="478"/>
          <ac:picMkLst>
            <pc:docMk/>
            <pc:sldMk cId="3507656699" sldId="298"/>
            <ac:picMk id="8" creationId="{157CCA1C-CC7A-9202-A700-4D1BBFDEBA8A}"/>
          </ac:picMkLst>
        </pc:picChg>
        <pc:picChg chg="add">
          <ac:chgData name="Bernard Bernabeo" userId="6191a275-7f04-4acc-a28a-4ffb4fcf6ad9" providerId="ADAL" clId="{C20B2945-BDB4-4D3C-9CFE-9B157B562FB6}" dt="2025-03-27T11:12:47.574" v="3153" actId="22"/>
          <ac:picMkLst>
            <pc:docMk/>
            <pc:sldMk cId="3507656699" sldId="298"/>
            <ac:picMk id="9" creationId="{1635993B-DA6A-B2CE-94B8-10CA8E9C9781}"/>
          </ac:picMkLst>
        </pc:picChg>
      </pc:sldChg>
      <pc:sldChg chg="add del">
        <pc:chgData name="Bernard Bernabeo" userId="6191a275-7f04-4acc-a28a-4ffb4fcf6ad9" providerId="ADAL" clId="{C20B2945-BDB4-4D3C-9CFE-9B157B562FB6}" dt="2025-03-27T07:04:07.933" v="1277" actId="47"/>
        <pc:sldMkLst>
          <pc:docMk/>
          <pc:sldMk cId="1976189186" sldId="308"/>
        </pc:sldMkLst>
      </pc:sldChg>
      <pc:sldChg chg="addSp delSp modSp add del mod ord">
        <pc:chgData name="Bernard Bernabeo" userId="6191a275-7f04-4acc-a28a-4ffb4fcf6ad9" providerId="ADAL" clId="{C20B2945-BDB4-4D3C-9CFE-9B157B562FB6}" dt="2025-03-27T10:19:08.133" v="2501" actId="47"/>
        <pc:sldMkLst>
          <pc:docMk/>
          <pc:sldMk cId="881321283" sldId="310"/>
        </pc:sldMkLst>
        <pc:spChg chg="mod">
          <ac:chgData name="Bernard Bernabeo" userId="6191a275-7f04-4acc-a28a-4ffb4fcf6ad9" providerId="ADAL" clId="{C20B2945-BDB4-4D3C-9CFE-9B157B562FB6}" dt="2025-03-27T09:01:14.284" v="2276" actId="20577"/>
          <ac:spMkLst>
            <pc:docMk/>
            <pc:sldMk cId="881321283" sldId="310"/>
            <ac:spMk id="2" creationId="{14FA82A9-B935-88A1-B2B1-029CE0239B61}"/>
          </ac:spMkLst>
        </pc:spChg>
        <pc:spChg chg="add mod">
          <ac:chgData name="Bernard Bernabeo" userId="6191a275-7f04-4acc-a28a-4ffb4fcf6ad9" providerId="ADAL" clId="{C20B2945-BDB4-4D3C-9CFE-9B157B562FB6}" dt="2025-03-27T08:05:52.916" v="1781" actId="1076"/>
          <ac:spMkLst>
            <pc:docMk/>
            <pc:sldMk cId="881321283" sldId="310"/>
            <ac:spMk id="4" creationId="{BE9F9202-0412-38B5-6B3A-50997BC11F91}"/>
          </ac:spMkLst>
        </pc:spChg>
        <pc:spChg chg="add mod">
          <ac:chgData name="Bernard Bernabeo" userId="6191a275-7f04-4acc-a28a-4ffb4fcf6ad9" providerId="ADAL" clId="{C20B2945-BDB4-4D3C-9CFE-9B157B562FB6}" dt="2025-03-27T08:10:34.168" v="2114" actId="14100"/>
          <ac:spMkLst>
            <pc:docMk/>
            <pc:sldMk cId="881321283" sldId="310"/>
            <ac:spMk id="5" creationId="{920584D1-035D-D69D-A2BE-0D4BC3336D96}"/>
          </ac:spMkLst>
        </pc:spChg>
        <pc:graphicFrameChg chg="add del mod modGraphic">
          <ac:chgData name="Bernard Bernabeo" userId="6191a275-7f04-4acc-a28a-4ffb4fcf6ad9" providerId="ADAL" clId="{C20B2945-BDB4-4D3C-9CFE-9B157B562FB6}" dt="2025-03-27T08:05:50.098" v="1780" actId="478"/>
          <ac:graphicFrameMkLst>
            <pc:docMk/>
            <pc:sldMk cId="881321283" sldId="310"/>
            <ac:graphicFrameMk id="3" creationId="{CBD00B68-72FC-05DB-DB89-659E16EAFE7F}"/>
          </ac:graphicFrameMkLst>
        </pc:graphicFrameChg>
        <pc:picChg chg="del">
          <ac:chgData name="Bernard Bernabeo" userId="6191a275-7f04-4acc-a28a-4ffb4fcf6ad9" providerId="ADAL" clId="{C20B2945-BDB4-4D3C-9CFE-9B157B562FB6}" dt="2025-03-27T07:03:48.649" v="1273" actId="478"/>
          <ac:picMkLst>
            <pc:docMk/>
            <pc:sldMk cId="881321283" sldId="310"/>
            <ac:picMk id="13" creationId="{29EDF5A7-24E8-B6CA-000B-16F294579D40}"/>
          </ac:picMkLst>
        </pc:picChg>
      </pc:sldChg>
      <pc:sldChg chg="addSp delSp modSp add mod modNotesTx">
        <pc:chgData name="Bernard Bernabeo" userId="6191a275-7f04-4acc-a28a-4ffb4fcf6ad9" providerId="ADAL" clId="{C20B2945-BDB4-4D3C-9CFE-9B157B562FB6}" dt="2025-03-27T20:50:26.567" v="3303" actId="20577"/>
        <pc:sldMkLst>
          <pc:docMk/>
          <pc:sldMk cId="3111734806" sldId="316"/>
        </pc:sldMkLst>
        <pc:spChg chg="del">
          <ac:chgData name="Bernard Bernabeo" userId="6191a275-7f04-4acc-a28a-4ffb4fcf6ad9" providerId="ADAL" clId="{C20B2945-BDB4-4D3C-9CFE-9B157B562FB6}" dt="2025-03-27T10:33:37.652" v="2888" actId="478"/>
          <ac:spMkLst>
            <pc:docMk/>
            <pc:sldMk cId="3111734806" sldId="316"/>
            <ac:spMk id="2" creationId="{5E8F472B-062D-AF16-0750-136342B13318}"/>
          </ac:spMkLst>
        </pc:spChg>
        <pc:spChg chg="mod">
          <ac:chgData name="Bernard Bernabeo" userId="6191a275-7f04-4acc-a28a-4ffb4fcf6ad9" providerId="ADAL" clId="{C20B2945-BDB4-4D3C-9CFE-9B157B562FB6}" dt="2025-03-27T10:35:22.819" v="2911" actId="113"/>
          <ac:spMkLst>
            <pc:docMk/>
            <pc:sldMk cId="3111734806" sldId="316"/>
            <ac:spMk id="4" creationId="{56900688-DFF7-8590-273F-C974042A36A5}"/>
          </ac:spMkLst>
        </pc:spChg>
        <pc:spChg chg="add del mod">
          <ac:chgData name="Bernard Bernabeo" userId="6191a275-7f04-4acc-a28a-4ffb4fcf6ad9" providerId="ADAL" clId="{C20B2945-BDB4-4D3C-9CFE-9B157B562FB6}" dt="2025-03-27T10:33:44.522" v="2890" actId="478"/>
          <ac:spMkLst>
            <pc:docMk/>
            <pc:sldMk cId="3111734806" sldId="316"/>
            <ac:spMk id="6" creationId="{ADB2C77C-9582-BF30-036B-FE5AF9CEBB25}"/>
          </ac:spMkLst>
        </pc:spChg>
        <pc:spChg chg="add mod">
          <ac:chgData name="Bernard Bernabeo" userId="6191a275-7f04-4acc-a28a-4ffb4fcf6ad9" providerId="ADAL" clId="{C20B2945-BDB4-4D3C-9CFE-9B157B562FB6}" dt="2025-03-27T10:37:48.637" v="2977" actId="255"/>
          <ac:spMkLst>
            <pc:docMk/>
            <pc:sldMk cId="3111734806" sldId="316"/>
            <ac:spMk id="8" creationId="{288B282E-966D-1511-3663-43CD2F83654D}"/>
          </ac:spMkLst>
        </pc:spChg>
        <pc:graphicFrameChg chg="modGraphic">
          <ac:chgData name="Bernard Bernabeo" userId="6191a275-7f04-4acc-a28a-4ffb4fcf6ad9" providerId="ADAL" clId="{C20B2945-BDB4-4D3C-9CFE-9B157B562FB6}" dt="2025-03-27T10:33:20" v="2887" actId="20577"/>
          <ac:graphicFrameMkLst>
            <pc:docMk/>
            <pc:sldMk cId="3111734806" sldId="316"/>
            <ac:graphicFrameMk id="3" creationId="{B82DEC95-357A-F466-8DB0-0A9E7D3A5CE2}"/>
          </ac:graphicFrameMkLst>
        </pc:graphicFrameChg>
      </pc:sldChg>
      <pc:sldChg chg="delSp modSp add del mod setBg delDesignElem">
        <pc:chgData name="Bernard Bernabeo" userId="6191a275-7f04-4acc-a28a-4ffb4fcf6ad9" providerId="ADAL" clId="{C20B2945-BDB4-4D3C-9CFE-9B157B562FB6}" dt="2025-03-27T09:00:23.435" v="2234" actId="47"/>
        <pc:sldMkLst>
          <pc:docMk/>
          <pc:sldMk cId="1241963876" sldId="321"/>
        </pc:sldMkLst>
        <pc:spChg chg="mod">
          <ac:chgData name="Bernard Bernabeo" userId="6191a275-7f04-4acc-a28a-4ffb4fcf6ad9" providerId="ADAL" clId="{C20B2945-BDB4-4D3C-9CFE-9B157B562FB6}" dt="2025-03-27T08:58:51.879" v="2175" actId="1076"/>
          <ac:spMkLst>
            <pc:docMk/>
            <pc:sldMk cId="1241963876" sldId="321"/>
            <ac:spMk id="2" creationId="{81677BA4-87B2-7D52-F6F4-F13937636BB7}"/>
          </ac:spMkLst>
        </pc:spChg>
        <pc:spChg chg="del">
          <ac:chgData name="Bernard Bernabeo" userId="6191a275-7f04-4acc-a28a-4ffb4fcf6ad9" providerId="ADAL" clId="{C20B2945-BDB4-4D3C-9CFE-9B157B562FB6}" dt="2025-03-27T08:56:49.753" v="2116"/>
          <ac:spMkLst>
            <pc:docMk/>
            <pc:sldMk cId="1241963876" sldId="321"/>
            <ac:spMk id="5" creationId="{94E737FA-D3F6-62F6-7BE2-7903EFAEAFBE}"/>
          </ac:spMkLst>
        </pc:spChg>
        <pc:spChg chg="del">
          <ac:chgData name="Bernard Bernabeo" userId="6191a275-7f04-4acc-a28a-4ffb4fcf6ad9" providerId="ADAL" clId="{C20B2945-BDB4-4D3C-9CFE-9B157B562FB6}" dt="2025-03-27T08:56:49.753" v="2116"/>
          <ac:spMkLst>
            <pc:docMk/>
            <pc:sldMk cId="1241963876" sldId="321"/>
            <ac:spMk id="11" creationId="{0F9CAA21-9A0D-A7BD-B861-69EB2A85B1E0}"/>
          </ac:spMkLst>
        </pc:spChg>
        <pc:grpChg chg="del">
          <ac:chgData name="Bernard Bernabeo" userId="6191a275-7f04-4acc-a28a-4ffb4fcf6ad9" providerId="ADAL" clId="{C20B2945-BDB4-4D3C-9CFE-9B157B562FB6}" dt="2025-03-27T08:56:49.753" v="2116"/>
          <ac:grpSpMkLst>
            <pc:docMk/>
            <pc:sldMk cId="1241963876" sldId="321"/>
            <ac:grpSpMk id="13" creationId="{C7FBC0E2-2A67-7B2A-D09C-AE761DCE898D}"/>
          </ac:grpSpMkLst>
        </pc:grpChg>
      </pc:sldChg>
      <pc:sldChg chg="addSp delSp modSp add del mod ord setBg delDesignElem">
        <pc:chgData name="Bernard Bernabeo" userId="6191a275-7f04-4acc-a28a-4ffb4fcf6ad9" providerId="ADAL" clId="{C20B2945-BDB4-4D3C-9CFE-9B157B562FB6}" dt="2025-03-27T19:10:21.308" v="3219" actId="1076"/>
        <pc:sldMkLst>
          <pc:docMk/>
          <pc:sldMk cId="576390200" sldId="322"/>
        </pc:sldMkLst>
        <pc:spChg chg="mod">
          <ac:chgData name="Bernard Bernabeo" userId="6191a275-7f04-4acc-a28a-4ffb4fcf6ad9" providerId="ADAL" clId="{C20B2945-BDB4-4D3C-9CFE-9B157B562FB6}" dt="2025-03-27T19:07:57.407" v="3205" actId="14100"/>
          <ac:spMkLst>
            <pc:docMk/>
            <pc:sldMk cId="576390200" sldId="322"/>
            <ac:spMk id="2" creationId="{8169811A-D35A-5C57-CAEF-D7CE206BCA8F}"/>
          </ac:spMkLst>
        </pc:spChg>
        <pc:spChg chg="del">
          <ac:chgData name="Bernard Bernabeo" userId="6191a275-7f04-4acc-a28a-4ffb4fcf6ad9" providerId="ADAL" clId="{C20B2945-BDB4-4D3C-9CFE-9B157B562FB6}" dt="2025-03-27T08:59:05.012" v="2177"/>
          <ac:spMkLst>
            <pc:docMk/>
            <pc:sldMk cId="576390200" sldId="322"/>
            <ac:spMk id="5" creationId="{29731902-6ED3-60D5-6E91-4787012D3772}"/>
          </ac:spMkLst>
        </pc:spChg>
        <pc:spChg chg="del">
          <ac:chgData name="Bernard Bernabeo" userId="6191a275-7f04-4acc-a28a-4ffb4fcf6ad9" providerId="ADAL" clId="{C20B2945-BDB4-4D3C-9CFE-9B157B562FB6}" dt="2025-03-27T08:59:05.012" v="2177"/>
          <ac:spMkLst>
            <pc:docMk/>
            <pc:sldMk cId="576390200" sldId="322"/>
            <ac:spMk id="11" creationId="{0D204939-CBB1-D3B8-D9A1-B661D5013C64}"/>
          </ac:spMkLst>
        </pc:spChg>
        <pc:spChg chg="add">
          <ac:chgData name="Bernard Bernabeo" userId="6191a275-7f04-4acc-a28a-4ffb4fcf6ad9" providerId="ADAL" clId="{C20B2945-BDB4-4D3C-9CFE-9B157B562FB6}" dt="2025-03-27T19:07:25.362" v="3198" actId="26606"/>
          <ac:spMkLst>
            <pc:docMk/>
            <pc:sldMk cId="576390200" sldId="322"/>
            <ac:spMk id="17" creationId="{2F3856E9-4239-4EE7-A372-FDCF4882FDF6}"/>
          </ac:spMkLst>
        </pc:spChg>
        <pc:spChg chg="add">
          <ac:chgData name="Bernard Bernabeo" userId="6191a275-7f04-4acc-a28a-4ffb4fcf6ad9" providerId="ADAL" clId="{C20B2945-BDB4-4D3C-9CFE-9B157B562FB6}" dt="2025-03-27T19:07:25.362" v="3198" actId="26606"/>
          <ac:spMkLst>
            <pc:docMk/>
            <pc:sldMk cId="576390200" sldId="322"/>
            <ac:spMk id="19" creationId="{CCC9CDCF-90F8-42B0-BD0A-794C52688098}"/>
          </ac:spMkLst>
        </pc:spChg>
        <pc:grpChg chg="add del mod">
          <ac:chgData name="Bernard Bernabeo" userId="6191a275-7f04-4acc-a28a-4ffb4fcf6ad9" providerId="ADAL" clId="{C20B2945-BDB4-4D3C-9CFE-9B157B562FB6}" dt="2025-03-27T19:09:57.301" v="3213" actId="165"/>
          <ac:grpSpMkLst>
            <pc:docMk/>
            <pc:sldMk cId="576390200" sldId="322"/>
            <ac:grpSpMk id="12" creationId="{8717025A-D88A-930C-51DB-7434493BE0E2}"/>
          </ac:grpSpMkLst>
        </pc:grpChg>
        <pc:grpChg chg="add mod">
          <ac:chgData name="Bernard Bernabeo" userId="6191a275-7f04-4acc-a28a-4ffb4fcf6ad9" providerId="ADAL" clId="{C20B2945-BDB4-4D3C-9CFE-9B157B562FB6}" dt="2025-03-27T19:10:21.308" v="3219" actId="1076"/>
          <ac:grpSpMkLst>
            <pc:docMk/>
            <pc:sldMk cId="576390200" sldId="322"/>
            <ac:grpSpMk id="13" creationId="{369B3AFE-6D3E-FFE1-BA5B-FBBE3BE416AC}"/>
          </ac:grpSpMkLst>
        </pc:grpChg>
        <pc:grpChg chg="del">
          <ac:chgData name="Bernard Bernabeo" userId="6191a275-7f04-4acc-a28a-4ffb4fcf6ad9" providerId="ADAL" clId="{C20B2945-BDB4-4D3C-9CFE-9B157B562FB6}" dt="2025-03-27T08:59:05.012" v="2177"/>
          <ac:grpSpMkLst>
            <pc:docMk/>
            <pc:sldMk cId="576390200" sldId="322"/>
            <ac:grpSpMk id="13" creationId="{DB6DDCF6-CAEB-F29D-65F6-5F23EFA46C81}"/>
          </ac:grpSpMkLst>
        </pc:grpChg>
        <pc:grpChg chg="add">
          <ac:chgData name="Bernard Bernabeo" userId="6191a275-7f04-4acc-a28a-4ffb4fcf6ad9" providerId="ADAL" clId="{C20B2945-BDB4-4D3C-9CFE-9B157B562FB6}" dt="2025-03-27T19:07:25.362" v="3198" actId="26606"/>
          <ac:grpSpMkLst>
            <pc:docMk/>
            <pc:sldMk cId="576390200" sldId="322"/>
            <ac:grpSpMk id="21" creationId="{C07D05FE-3FB8-4314-A050-9AB40814D714}"/>
          </ac:grpSpMkLst>
        </pc:grpChg>
        <pc:picChg chg="add del mod ord">
          <ac:chgData name="Bernard Bernabeo" userId="6191a275-7f04-4acc-a28a-4ffb4fcf6ad9" providerId="ADAL" clId="{C20B2945-BDB4-4D3C-9CFE-9B157B562FB6}" dt="2025-03-27T19:05:30.722" v="3179" actId="478"/>
          <ac:picMkLst>
            <pc:docMk/>
            <pc:sldMk cId="576390200" sldId="322"/>
            <ac:picMk id="4" creationId="{61C7BE51-916B-C440-FEDC-4942749C3D70}"/>
          </ac:picMkLst>
        </pc:picChg>
        <pc:picChg chg="del">
          <ac:chgData name="Bernard Bernabeo" userId="6191a275-7f04-4acc-a28a-4ffb4fcf6ad9" providerId="ADAL" clId="{C20B2945-BDB4-4D3C-9CFE-9B157B562FB6}" dt="2025-03-27T19:00:55.400" v="3154" actId="478"/>
          <ac:picMkLst>
            <pc:docMk/>
            <pc:sldMk cId="576390200" sldId="322"/>
            <ac:picMk id="6" creationId="{3F39821C-8983-0318-9EA5-D20380294BD1}"/>
          </ac:picMkLst>
        </pc:picChg>
        <pc:picChg chg="add del mod">
          <ac:chgData name="Bernard Bernabeo" userId="6191a275-7f04-4acc-a28a-4ffb4fcf6ad9" providerId="ADAL" clId="{C20B2945-BDB4-4D3C-9CFE-9B157B562FB6}" dt="2025-03-27T19:04:25.809" v="3174" actId="478"/>
          <ac:picMkLst>
            <pc:docMk/>
            <pc:sldMk cId="576390200" sldId="322"/>
            <ac:picMk id="7" creationId="{E4C3E4D4-4CB3-8C0C-5806-1E48FCCA43EC}"/>
          </ac:picMkLst>
        </pc:picChg>
        <pc:picChg chg="add mod topLvl modCrop">
          <ac:chgData name="Bernard Bernabeo" userId="6191a275-7f04-4acc-a28a-4ffb4fcf6ad9" providerId="ADAL" clId="{C20B2945-BDB4-4D3C-9CFE-9B157B562FB6}" dt="2025-03-27T19:10:19.311" v="3218" actId="164"/>
          <ac:picMkLst>
            <pc:docMk/>
            <pc:sldMk cId="576390200" sldId="322"/>
            <ac:picMk id="8" creationId="{3D914779-3362-5239-0052-26A108097D89}"/>
          </ac:picMkLst>
        </pc:picChg>
        <pc:picChg chg="add mod ord topLvl modCrop">
          <ac:chgData name="Bernard Bernabeo" userId="6191a275-7f04-4acc-a28a-4ffb4fcf6ad9" providerId="ADAL" clId="{C20B2945-BDB4-4D3C-9CFE-9B157B562FB6}" dt="2025-03-27T19:10:19.311" v="3218" actId="164"/>
          <ac:picMkLst>
            <pc:docMk/>
            <pc:sldMk cId="576390200" sldId="322"/>
            <ac:picMk id="9" creationId="{BB238F77-71D3-D1DE-1C71-86B130B1CF5E}"/>
          </ac:picMkLst>
        </pc:picChg>
        <pc:picChg chg="add mod ord topLvl">
          <ac:chgData name="Bernard Bernabeo" userId="6191a275-7f04-4acc-a28a-4ffb4fcf6ad9" providerId="ADAL" clId="{C20B2945-BDB4-4D3C-9CFE-9B157B562FB6}" dt="2025-03-27T19:10:19.311" v="3218" actId="164"/>
          <ac:picMkLst>
            <pc:docMk/>
            <pc:sldMk cId="576390200" sldId="322"/>
            <ac:picMk id="11" creationId="{E72B6C67-7F33-503F-19A5-ACA38815908F}"/>
          </ac:picMkLst>
        </pc:picChg>
      </pc:sldChg>
      <pc:sldChg chg="addSp delSp add del setBg delDesignElem">
        <pc:chgData name="Bernard Bernabeo" userId="6191a275-7f04-4acc-a28a-4ffb4fcf6ad9" providerId="ADAL" clId="{C20B2945-BDB4-4D3C-9CFE-9B157B562FB6}" dt="2025-03-27T08:59:53.452" v="2182"/>
        <pc:sldMkLst>
          <pc:docMk/>
          <pc:sldMk cId="2300715657" sldId="323"/>
        </pc:sldMkLst>
        <pc:spChg chg="add del">
          <ac:chgData name="Bernard Bernabeo" userId="6191a275-7f04-4acc-a28a-4ffb4fcf6ad9" providerId="ADAL" clId="{C20B2945-BDB4-4D3C-9CFE-9B157B562FB6}" dt="2025-03-27T08:59:53.452" v="2182"/>
          <ac:spMkLst>
            <pc:docMk/>
            <pc:sldMk cId="2300715657" sldId="323"/>
            <ac:spMk id="5" creationId="{ED68B23A-69E7-4B9B-7ACB-259BC4F7E7C9}"/>
          </ac:spMkLst>
        </pc:spChg>
        <pc:spChg chg="add del">
          <ac:chgData name="Bernard Bernabeo" userId="6191a275-7f04-4acc-a28a-4ffb4fcf6ad9" providerId="ADAL" clId="{C20B2945-BDB4-4D3C-9CFE-9B157B562FB6}" dt="2025-03-27T08:59:53.452" v="2182"/>
          <ac:spMkLst>
            <pc:docMk/>
            <pc:sldMk cId="2300715657" sldId="323"/>
            <ac:spMk id="11" creationId="{C776371D-75B9-5513-C006-2DC2F007EAB7}"/>
          </ac:spMkLst>
        </pc:spChg>
        <pc:grpChg chg="add del">
          <ac:chgData name="Bernard Bernabeo" userId="6191a275-7f04-4acc-a28a-4ffb4fcf6ad9" providerId="ADAL" clId="{C20B2945-BDB4-4D3C-9CFE-9B157B562FB6}" dt="2025-03-27T08:59:53.452" v="2182"/>
          <ac:grpSpMkLst>
            <pc:docMk/>
            <pc:sldMk cId="2300715657" sldId="323"/>
            <ac:grpSpMk id="13" creationId="{8A535E76-4747-B195-2F6C-678317D8EFB8}"/>
          </ac:grpSpMkLst>
        </pc:grpChg>
      </pc:sldChg>
      <pc:sldChg chg="addSp delSp modSp add mod">
        <pc:chgData name="Bernard Bernabeo" userId="6191a275-7f04-4acc-a28a-4ffb4fcf6ad9" providerId="ADAL" clId="{C20B2945-BDB4-4D3C-9CFE-9B157B562FB6}" dt="2025-03-27T10:37:29.063" v="2973" actId="255"/>
        <pc:sldMkLst>
          <pc:docMk/>
          <pc:sldMk cId="3756818164" sldId="324"/>
        </pc:sldMkLst>
        <pc:spChg chg="mod">
          <ac:chgData name="Bernard Bernabeo" userId="6191a275-7f04-4acc-a28a-4ffb4fcf6ad9" providerId="ADAL" clId="{C20B2945-BDB4-4D3C-9CFE-9B157B562FB6}" dt="2025-03-27T10:37:29.063" v="2973" actId="255"/>
          <ac:spMkLst>
            <pc:docMk/>
            <pc:sldMk cId="3756818164" sldId="324"/>
            <ac:spMk id="2" creationId="{B3A2C160-EE2F-6339-4674-4378A22D8DB3}"/>
          </ac:spMkLst>
        </pc:spChg>
        <pc:spChg chg="mod">
          <ac:chgData name="Bernard Bernabeo" userId="6191a275-7f04-4acc-a28a-4ffb4fcf6ad9" providerId="ADAL" clId="{C20B2945-BDB4-4D3C-9CFE-9B157B562FB6}" dt="2025-03-27T10:35:07.017" v="2909" actId="14100"/>
          <ac:spMkLst>
            <pc:docMk/>
            <pc:sldMk cId="3756818164" sldId="324"/>
            <ac:spMk id="3" creationId="{F27C50E6-11C7-B486-0298-C0509F567392}"/>
          </ac:spMkLst>
        </pc:spChg>
        <pc:spChg chg="add del mod">
          <ac:chgData name="Bernard Bernabeo" userId="6191a275-7f04-4acc-a28a-4ffb4fcf6ad9" providerId="ADAL" clId="{C20B2945-BDB4-4D3C-9CFE-9B157B562FB6}" dt="2025-03-27T09:05:31.224" v="2339" actId="478"/>
          <ac:spMkLst>
            <pc:docMk/>
            <pc:sldMk cId="3756818164" sldId="324"/>
            <ac:spMk id="5" creationId="{50BDDF04-6D4B-F540-7430-5CEFB9950133}"/>
          </ac:spMkLst>
        </pc:spChg>
        <pc:spChg chg="add mod">
          <ac:chgData name="Bernard Bernabeo" userId="6191a275-7f04-4acc-a28a-4ffb4fcf6ad9" providerId="ADAL" clId="{C20B2945-BDB4-4D3C-9CFE-9B157B562FB6}" dt="2025-03-27T10:11:50.817" v="2406" actId="14100"/>
          <ac:spMkLst>
            <pc:docMk/>
            <pc:sldMk cId="3756818164" sldId="324"/>
            <ac:spMk id="6" creationId="{7A4BCACD-CFF1-7078-8F82-4D76232EDF15}"/>
          </ac:spMkLst>
        </pc:spChg>
        <pc:spChg chg="del">
          <ac:chgData name="Bernard Bernabeo" userId="6191a275-7f04-4acc-a28a-4ffb4fcf6ad9" providerId="ADAL" clId="{C20B2945-BDB4-4D3C-9CFE-9B157B562FB6}" dt="2025-03-27T09:05:33.422" v="2340" actId="478"/>
          <ac:spMkLst>
            <pc:docMk/>
            <pc:sldMk cId="3756818164" sldId="324"/>
            <ac:spMk id="10" creationId="{C9D72B42-0FF4-207A-92FE-26A09AE74C82}"/>
          </ac:spMkLst>
        </pc:spChg>
        <pc:spChg chg="del">
          <ac:chgData name="Bernard Bernabeo" userId="6191a275-7f04-4acc-a28a-4ffb4fcf6ad9" providerId="ADAL" clId="{C20B2945-BDB4-4D3C-9CFE-9B157B562FB6}" dt="2025-03-27T09:05:25.613" v="2337" actId="478"/>
          <ac:spMkLst>
            <pc:docMk/>
            <pc:sldMk cId="3756818164" sldId="324"/>
            <ac:spMk id="12" creationId="{DC51B0B8-3233-A835-471B-ADCEC8B3BD23}"/>
          </ac:spMkLst>
        </pc:spChg>
        <pc:spChg chg="add mod">
          <ac:chgData name="Bernard Bernabeo" userId="6191a275-7f04-4acc-a28a-4ffb4fcf6ad9" providerId="ADAL" clId="{C20B2945-BDB4-4D3C-9CFE-9B157B562FB6}" dt="2025-03-27T10:13:05.635" v="2420" actId="207"/>
          <ac:spMkLst>
            <pc:docMk/>
            <pc:sldMk cId="3756818164" sldId="324"/>
            <ac:spMk id="20" creationId="{5B2B2B04-1B82-7408-3858-57BAE83BCF5D}"/>
          </ac:spMkLst>
        </pc:spChg>
        <pc:spChg chg="add mod">
          <ac:chgData name="Bernard Bernabeo" userId="6191a275-7f04-4acc-a28a-4ffb4fcf6ad9" providerId="ADAL" clId="{C20B2945-BDB4-4D3C-9CFE-9B157B562FB6}" dt="2025-03-27T10:13:15.210" v="2423" actId="14100"/>
          <ac:spMkLst>
            <pc:docMk/>
            <pc:sldMk cId="3756818164" sldId="324"/>
            <ac:spMk id="21" creationId="{B837A453-9D21-944A-64B4-8DC31232D154}"/>
          </ac:spMkLst>
        </pc:spChg>
        <pc:spChg chg="add mod">
          <ac:chgData name="Bernard Bernabeo" userId="6191a275-7f04-4acc-a28a-4ffb4fcf6ad9" providerId="ADAL" clId="{C20B2945-BDB4-4D3C-9CFE-9B157B562FB6}" dt="2025-03-27T10:16:26.557" v="2469"/>
          <ac:spMkLst>
            <pc:docMk/>
            <pc:sldMk cId="3756818164" sldId="324"/>
            <ac:spMk id="22" creationId="{5E6F7001-8B65-E231-5A11-5F2E6D2CBA97}"/>
          </ac:spMkLst>
        </pc:spChg>
        <pc:spChg chg="add mod">
          <ac:chgData name="Bernard Bernabeo" userId="6191a275-7f04-4acc-a28a-4ffb4fcf6ad9" providerId="ADAL" clId="{C20B2945-BDB4-4D3C-9CFE-9B157B562FB6}" dt="2025-03-27T10:15:43.007" v="2467" actId="207"/>
          <ac:spMkLst>
            <pc:docMk/>
            <pc:sldMk cId="3756818164" sldId="324"/>
            <ac:spMk id="23" creationId="{D278D651-13DE-09C1-EBFF-711F6137D240}"/>
          </ac:spMkLst>
        </pc:spChg>
        <pc:spChg chg="add mod">
          <ac:chgData name="Bernard Bernabeo" userId="6191a275-7f04-4acc-a28a-4ffb4fcf6ad9" providerId="ADAL" clId="{C20B2945-BDB4-4D3C-9CFE-9B157B562FB6}" dt="2025-03-27T10:16:52.553" v="2500" actId="1076"/>
          <ac:spMkLst>
            <pc:docMk/>
            <pc:sldMk cId="3756818164" sldId="324"/>
            <ac:spMk id="24" creationId="{82041880-2E67-3DF1-2292-69A69F0E2823}"/>
          </ac:spMkLst>
        </pc:spChg>
        <pc:picChg chg="add del mod">
          <ac:chgData name="Bernard Bernabeo" userId="6191a275-7f04-4acc-a28a-4ffb4fcf6ad9" providerId="ADAL" clId="{C20B2945-BDB4-4D3C-9CFE-9B157B562FB6}" dt="2025-03-27T09:11:17.399" v="2394" actId="478"/>
          <ac:picMkLst>
            <pc:docMk/>
            <pc:sldMk cId="3756818164" sldId="324"/>
            <ac:picMk id="9" creationId="{3D3DA5DE-E024-6AB5-2396-09CFB1DFFB5E}"/>
          </ac:picMkLst>
        </pc:picChg>
        <pc:picChg chg="del">
          <ac:chgData name="Bernard Bernabeo" userId="6191a275-7f04-4acc-a28a-4ffb4fcf6ad9" providerId="ADAL" clId="{C20B2945-BDB4-4D3C-9CFE-9B157B562FB6}" dt="2025-03-27T09:05:26.320" v="2338" actId="478"/>
          <ac:picMkLst>
            <pc:docMk/>
            <pc:sldMk cId="3756818164" sldId="324"/>
            <ac:picMk id="11" creationId="{764BC426-299E-15A1-3033-56A843D0596C}"/>
          </ac:picMkLst>
        </pc:picChg>
        <pc:picChg chg="add del mod">
          <ac:chgData name="Bernard Bernabeo" userId="6191a275-7f04-4acc-a28a-4ffb4fcf6ad9" providerId="ADAL" clId="{C20B2945-BDB4-4D3C-9CFE-9B157B562FB6}" dt="2025-03-27T10:11:42.915" v="2403" actId="478"/>
          <ac:picMkLst>
            <pc:docMk/>
            <pc:sldMk cId="3756818164" sldId="324"/>
            <ac:picMk id="15" creationId="{9DA83C67-298F-15FF-E5F1-38D6D8400915}"/>
          </ac:picMkLst>
        </pc:picChg>
        <pc:picChg chg="add mod">
          <ac:chgData name="Bernard Bernabeo" userId="6191a275-7f04-4acc-a28a-4ffb4fcf6ad9" providerId="ADAL" clId="{C20B2945-BDB4-4D3C-9CFE-9B157B562FB6}" dt="2025-03-27T10:11:54.044" v="2408" actId="1076"/>
          <ac:picMkLst>
            <pc:docMk/>
            <pc:sldMk cId="3756818164" sldId="324"/>
            <ac:picMk id="17" creationId="{F80C4466-369F-5C06-F5CB-BA1A8FF413C1}"/>
          </ac:picMkLst>
        </pc:picChg>
        <pc:picChg chg="add mod">
          <ac:chgData name="Bernard Bernabeo" userId="6191a275-7f04-4acc-a28a-4ffb4fcf6ad9" providerId="ADAL" clId="{C20B2945-BDB4-4D3C-9CFE-9B157B562FB6}" dt="2025-03-27T10:11:52.644" v="2407" actId="1076"/>
          <ac:picMkLst>
            <pc:docMk/>
            <pc:sldMk cId="3756818164" sldId="324"/>
            <ac:picMk id="19" creationId="{E56F3894-D300-F154-81B8-DCD8B4928B20}"/>
          </ac:picMkLst>
        </pc:picChg>
      </pc:sldChg>
      <pc:sldChg chg="addSp delSp modSp add mod">
        <pc:chgData name="Bernard Bernabeo" userId="6191a275-7f04-4acc-a28a-4ffb4fcf6ad9" providerId="ADAL" clId="{C20B2945-BDB4-4D3C-9CFE-9B157B562FB6}" dt="2025-03-27T10:57:51.178" v="3143" actId="164"/>
        <pc:sldMkLst>
          <pc:docMk/>
          <pc:sldMk cId="3681350394" sldId="332"/>
        </pc:sldMkLst>
        <pc:spChg chg="mod">
          <ac:chgData name="Bernard Bernabeo" userId="6191a275-7f04-4acc-a28a-4ffb4fcf6ad9" providerId="ADAL" clId="{C20B2945-BDB4-4D3C-9CFE-9B157B562FB6}" dt="2025-03-27T10:55:29.284" v="3121" actId="1076"/>
          <ac:spMkLst>
            <pc:docMk/>
            <pc:sldMk cId="3681350394" sldId="332"/>
            <ac:spMk id="3" creationId="{B4ACB460-6B1B-31EF-3551-B37AB6888988}"/>
          </ac:spMkLst>
        </pc:spChg>
        <pc:spChg chg="add del mod">
          <ac:chgData name="Bernard Bernabeo" userId="6191a275-7f04-4acc-a28a-4ffb4fcf6ad9" providerId="ADAL" clId="{C20B2945-BDB4-4D3C-9CFE-9B157B562FB6}" dt="2025-03-27T10:55:26.139" v="3119" actId="478"/>
          <ac:spMkLst>
            <pc:docMk/>
            <pc:sldMk cId="3681350394" sldId="332"/>
            <ac:spMk id="6" creationId="{ED7574E5-D393-9AE9-5C2D-939F09F972C6}"/>
          </ac:spMkLst>
        </pc:spChg>
        <pc:spChg chg="add mod topLvl">
          <ac:chgData name="Bernard Bernabeo" userId="6191a275-7f04-4acc-a28a-4ffb4fcf6ad9" providerId="ADAL" clId="{C20B2945-BDB4-4D3C-9CFE-9B157B562FB6}" dt="2025-03-27T10:57:51.178" v="3143" actId="164"/>
          <ac:spMkLst>
            <pc:docMk/>
            <pc:sldMk cId="3681350394" sldId="332"/>
            <ac:spMk id="11" creationId="{693AEC1E-D850-617D-5D1A-03E0D56869E5}"/>
          </ac:spMkLst>
        </pc:spChg>
        <pc:spChg chg="add mod topLvl">
          <ac:chgData name="Bernard Bernabeo" userId="6191a275-7f04-4acc-a28a-4ffb4fcf6ad9" providerId="ADAL" clId="{C20B2945-BDB4-4D3C-9CFE-9B157B562FB6}" dt="2025-03-27T10:57:51.178" v="3143" actId="164"/>
          <ac:spMkLst>
            <pc:docMk/>
            <pc:sldMk cId="3681350394" sldId="332"/>
            <ac:spMk id="12" creationId="{39DC5A4E-B25F-BD30-38DC-24000E098366}"/>
          </ac:spMkLst>
        </pc:spChg>
        <pc:spChg chg="del mod">
          <ac:chgData name="Bernard Bernabeo" userId="6191a275-7f04-4acc-a28a-4ffb4fcf6ad9" providerId="ADAL" clId="{C20B2945-BDB4-4D3C-9CFE-9B157B562FB6}" dt="2025-03-27T10:45:04.854" v="3033" actId="478"/>
          <ac:spMkLst>
            <pc:docMk/>
            <pc:sldMk cId="3681350394" sldId="332"/>
            <ac:spMk id="20" creationId="{33EDF31E-8C39-3B9D-6E4D-10C6AAD362F5}"/>
          </ac:spMkLst>
        </pc:spChg>
        <pc:spChg chg="mod ord topLvl">
          <ac:chgData name="Bernard Bernabeo" userId="6191a275-7f04-4acc-a28a-4ffb4fcf6ad9" providerId="ADAL" clId="{C20B2945-BDB4-4D3C-9CFE-9B157B562FB6}" dt="2025-03-27T10:57:51.178" v="3143" actId="164"/>
          <ac:spMkLst>
            <pc:docMk/>
            <pc:sldMk cId="3681350394" sldId="332"/>
            <ac:spMk id="21" creationId="{199259BB-FCBA-ED5C-2353-25B09512CDA7}"/>
          </ac:spMkLst>
        </pc:spChg>
        <pc:spChg chg="mod topLvl">
          <ac:chgData name="Bernard Bernabeo" userId="6191a275-7f04-4acc-a28a-4ffb4fcf6ad9" providerId="ADAL" clId="{C20B2945-BDB4-4D3C-9CFE-9B157B562FB6}" dt="2025-03-27T10:57:51.178" v="3143" actId="164"/>
          <ac:spMkLst>
            <pc:docMk/>
            <pc:sldMk cId="3681350394" sldId="332"/>
            <ac:spMk id="22" creationId="{8CF782CA-EF73-9568-EA75-B5C76BA9C627}"/>
          </ac:spMkLst>
        </pc:spChg>
        <pc:spChg chg="mod topLvl">
          <ac:chgData name="Bernard Bernabeo" userId="6191a275-7f04-4acc-a28a-4ffb4fcf6ad9" providerId="ADAL" clId="{C20B2945-BDB4-4D3C-9CFE-9B157B562FB6}" dt="2025-03-27T10:57:51.178" v="3143" actId="164"/>
          <ac:spMkLst>
            <pc:docMk/>
            <pc:sldMk cId="3681350394" sldId="332"/>
            <ac:spMk id="23" creationId="{D5E4C642-58F1-DE36-ED7A-6E04EDEE90EC}"/>
          </ac:spMkLst>
        </pc:spChg>
        <pc:spChg chg="del">
          <ac:chgData name="Bernard Bernabeo" userId="6191a275-7f04-4acc-a28a-4ffb4fcf6ad9" providerId="ADAL" clId="{C20B2945-BDB4-4D3C-9CFE-9B157B562FB6}" dt="2025-03-27T10:45:48.738" v="3039" actId="478"/>
          <ac:spMkLst>
            <pc:docMk/>
            <pc:sldMk cId="3681350394" sldId="332"/>
            <ac:spMk id="24" creationId="{26EE6797-D333-FDE0-1D7E-F5D2539BBB53}"/>
          </ac:spMkLst>
        </pc:spChg>
        <pc:spChg chg="add mod topLvl">
          <ac:chgData name="Bernard Bernabeo" userId="6191a275-7f04-4acc-a28a-4ffb4fcf6ad9" providerId="ADAL" clId="{C20B2945-BDB4-4D3C-9CFE-9B157B562FB6}" dt="2025-03-27T10:57:51.178" v="3143" actId="164"/>
          <ac:spMkLst>
            <pc:docMk/>
            <pc:sldMk cId="3681350394" sldId="332"/>
            <ac:spMk id="27" creationId="{56D1773A-F06D-E3E2-B785-C46A8662F92B}"/>
          </ac:spMkLst>
        </pc:spChg>
        <pc:spChg chg="add mod topLvl">
          <ac:chgData name="Bernard Bernabeo" userId="6191a275-7f04-4acc-a28a-4ffb4fcf6ad9" providerId="ADAL" clId="{C20B2945-BDB4-4D3C-9CFE-9B157B562FB6}" dt="2025-03-27T10:57:51.178" v="3143" actId="164"/>
          <ac:spMkLst>
            <pc:docMk/>
            <pc:sldMk cId="3681350394" sldId="332"/>
            <ac:spMk id="28" creationId="{CB30BEB6-1517-A214-B94C-A90320C781BC}"/>
          </ac:spMkLst>
        </pc:spChg>
        <pc:grpChg chg="mod">
          <ac:chgData name="Bernard Bernabeo" userId="6191a275-7f04-4acc-a28a-4ffb4fcf6ad9" providerId="ADAL" clId="{C20B2945-BDB4-4D3C-9CFE-9B157B562FB6}" dt="2025-03-27T10:55:43.615" v="3123" actId="1076"/>
          <ac:grpSpMkLst>
            <pc:docMk/>
            <pc:sldMk cId="3681350394" sldId="332"/>
            <ac:grpSpMk id="29" creationId="{D22ACD08-B6EA-CC8E-AFDD-C26C0045AF0A}"/>
          </ac:grpSpMkLst>
        </pc:grpChg>
        <pc:picChg chg="add mod topLvl modCrop">
          <ac:chgData name="Bernard Bernabeo" userId="6191a275-7f04-4acc-a28a-4ffb4fcf6ad9" providerId="ADAL" clId="{C20B2945-BDB4-4D3C-9CFE-9B157B562FB6}" dt="2025-03-27T10:57:51.178" v="3143" actId="164"/>
          <ac:picMkLst>
            <pc:docMk/>
            <pc:sldMk cId="3681350394" sldId="332"/>
            <ac:picMk id="4" creationId="{A564680F-F79B-5062-016A-E9B8808BF815}"/>
          </ac:picMkLst>
        </pc:picChg>
        <pc:picChg chg="add mod modCrop">
          <ac:chgData name="Bernard Bernabeo" userId="6191a275-7f04-4acc-a28a-4ffb4fcf6ad9" providerId="ADAL" clId="{C20B2945-BDB4-4D3C-9CFE-9B157B562FB6}" dt="2025-03-27T10:57:02.780" v="3138" actId="108"/>
          <ac:picMkLst>
            <pc:docMk/>
            <pc:sldMk cId="3681350394" sldId="332"/>
            <ac:picMk id="5" creationId="{1E75BEB0-A4BA-69A3-1614-9945010D5C68}"/>
          </ac:picMkLst>
        </pc:picChg>
        <pc:picChg chg="add del mod">
          <ac:chgData name="Bernard Bernabeo" userId="6191a275-7f04-4acc-a28a-4ffb4fcf6ad9" providerId="ADAL" clId="{C20B2945-BDB4-4D3C-9CFE-9B157B562FB6}" dt="2025-03-27T10:43:38.827" v="3024" actId="478"/>
          <ac:picMkLst>
            <pc:docMk/>
            <pc:sldMk cId="3681350394" sldId="332"/>
            <ac:picMk id="8" creationId="{455EFBC4-9166-69F0-857B-7B1EE2B45F84}"/>
          </ac:picMkLst>
        </pc:picChg>
        <pc:picChg chg="add del mod modCrop">
          <ac:chgData name="Bernard Bernabeo" userId="6191a275-7f04-4acc-a28a-4ffb4fcf6ad9" providerId="ADAL" clId="{C20B2945-BDB4-4D3C-9CFE-9B157B562FB6}" dt="2025-03-27T10:51:44.207" v="3050" actId="478"/>
          <ac:picMkLst>
            <pc:docMk/>
            <pc:sldMk cId="3681350394" sldId="332"/>
            <ac:picMk id="10" creationId="{BE839553-EC72-C84A-6673-63CD3C7B426A}"/>
          </ac:picMkLst>
        </pc:picChg>
        <pc:picChg chg="add mod topLvl">
          <ac:chgData name="Bernard Bernabeo" userId="6191a275-7f04-4acc-a28a-4ffb4fcf6ad9" providerId="ADAL" clId="{C20B2945-BDB4-4D3C-9CFE-9B157B562FB6}" dt="2025-03-27T10:57:51.178" v="3143" actId="164"/>
          <ac:picMkLst>
            <pc:docMk/>
            <pc:sldMk cId="3681350394" sldId="332"/>
            <ac:picMk id="15" creationId="{07405F00-E88B-6031-F9CA-823EED272BBE}"/>
          </ac:picMkLst>
        </pc:picChg>
        <pc:picChg chg="del">
          <ac:chgData name="Bernard Bernabeo" userId="6191a275-7f04-4acc-a28a-4ffb4fcf6ad9" providerId="ADAL" clId="{C20B2945-BDB4-4D3C-9CFE-9B157B562FB6}" dt="2025-03-27T10:42:56.647" v="3012" actId="478"/>
          <ac:picMkLst>
            <pc:docMk/>
            <pc:sldMk cId="3681350394" sldId="332"/>
            <ac:picMk id="17" creationId="{44738411-25F4-BF66-533E-7B967EF419AB}"/>
          </ac:picMkLst>
        </pc:picChg>
        <pc:picChg chg="add mod">
          <ac:chgData name="Bernard Bernabeo" userId="6191a275-7f04-4acc-a28a-4ffb4fcf6ad9" providerId="ADAL" clId="{C20B2945-BDB4-4D3C-9CFE-9B157B562FB6}" dt="2025-03-27T10:57:02.780" v="3138" actId="108"/>
          <ac:picMkLst>
            <pc:docMk/>
            <pc:sldMk cId="3681350394" sldId="332"/>
            <ac:picMk id="18" creationId="{F2CCA5C8-4266-9A3D-EA26-410F29B32885}"/>
          </ac:picMkLst>
        </pc:picChg>
        <pc:picChg chg="del">
          <ac:chgData name="Bernard Bernabeo" userId="6191a275-7f04-4acc-a28a-4ffb4fcf6ad9" providerId="ADAL" clId="{C20B2945-BDB4-4D3C-9CFE-9B157B562FB6}" dt="2025-03-27T10:42:12.697" v="3003" actId="478"/>
          <ac:picMkLst>
            <pc:docMk/>
            <pc:sldMk cId="3681350394" sldId="332"/>
            <ac:picMk id="19" creationId="{564867D6-C176-47FE-1E6A-D778C4043E59}"/>
          </ac:picMkLst>
        </pc:picChg>
        <pc:picChg chg="add mod topLvl">
          <ac:chgData name="Bernard Bernabeo" userId="6191a275-7f04-4acc-a28a-4ffb4fcf6ad9" providerId="ADAL" clId="{C20B2945-BDB4-4D3C-9CFE-9B157B562FB6}" dt="2025-03-27T10:57:51.178" v="3143" actId="164"/>
          <ac:picMkLst>
            <pc:docMk/>
            <pc:sldMk cId="3681350394" sldId="332"/>
            <ac:picMk id="26" creationId="{BE4FF9D1-CABA-2E2A-3BA7-36AB057693FC}"/>
          </ac:picMkLst>
        </pc:picChg>
      </pc:sldChg>
      <pc:sldChg chg="addSp delSp add del setBg delDesignElem">
        <pc:chgData name="Bernard Bernabeo" userId="6191a275-7f04-4acc-a28a-4ffb4fcf6ad9" providerId="ADAL" clId="{C20B2945-BDB4-4D3C-9CFE-9B157B562FB6}" dt="2025-03-27T19:07:05.414" v="3197"/>
        <pc:sldMkLst>
          <pc:docMk/>
          <pc:sldMk cId="2963757456" sldId="341"/>
        </pc:sldMkLst>
        <pc:spChg chg="add del">
          <ac:chgData name="Bernard Bernabeo" userId="6191a275-7f04-4acc-a28a-4ffb4fcf6ad9" providerId="ADAL" clId="{C20B2945-BDB4-4D3C-9CFE-9B157B562FB6}" dt="2025-03-27T19:07:05.414" v="3197"/>
          <ac:spMkLst>
            <pc:docMk/>
            <pc:sldMk cId="2963757456" sldId="341"/>
            <ac:spMk id="5" creationId="{17098743-2DB1-5CD3-011A-CE056DDA35FC}"/>
          </ac:spMkLst>
        </pc:spChg>
        <pc:spChg chg="add del">
          <ac:chgData name="Bernard Bernabeo" userId="6191a275-7f04-4acc-a28a-4ffb4fcf6ad9" providerId="ADAL" clId="{C20B2945-BDB4-4D3C-9CFE-9B157B562FB6}" dt="2025-03-27T19:07:05.414" v="3197"/>
          <ac:spMkLst>
            <pc:docMk/>
            <pc:sldMk cId="2963757456" sldId="341"/>
            <ac:spMk id="11" creationId="{FF837151-1C8F-AE34-C858-DDC4BC539B33}"/>
          </ac:spMkLst>
        </pc:spChg>
        <pc:grpChg chg="add del">
          <ac:chgData name="Bernard Bernabeo" userId="6191a275-7f04-4acc-a28a-4ffb4fcf6ad9" providerId="ADAL" clId="{C20B2945-BDB4-4D3C-9CFE-9B157B562FB6}" dt="2025-03-27T19:07:05.414" v="3197"/>
          <ac:grpSpMkLst>
            <pc:docMk/>
            <pc:sldMk cId="2963757456" sldId="341"/>
            <ac:grpSpMk id="13" creationId="{134A6A15-F488-3251-CA1A-A942C9431AEA}"/>
          </ac:grpSpMkLst>
        </pc:grpChg>
      </pc:sldChg>
      <pc:sldChg chg="addSp delSp modSp add mod">
        <pc:chgData name="Bernard Bernabeo" userId="6191a275-7f04-4acc-a28a-4ffb4fcf6ad9" providerId="ADAL" clId="{C20B2945-BDB4-4D3C-9CFE-9B157B562FB6}" dt="2025-03-27T20:57:30.979" v="3307" actId="14100"/>
        <pc:sldMkLst>
          <pc:docMk/>
          <pc:sldMk cId="2018240641" sldId="345"/>
        </pc:sldMkLst>
        <pc:spChg chg="add del mod">
          <ac:chgData name="Bernard Bernabeo" userId="6191a275-7f04-4acc-a28a-4ffb4fcf6ad9" providerId="ADAL" clId="{C20B2945-BDB4-4D3C-9CFE-9B157B562FB6}" dt="2025-03-27T20:38:06.613" v="3225" actId="478"/>
          <ac:spMkLst>
            <pc:docMk/>
            <pc:sldMk cId="2018240641" sldId="345"/>
            <ac:spMk id="5" creationId="{344B136D-F1E9-F48E-E882-E238403225DE}"/>
          </ac:spMkLst>
        </pc:spChg>
        <pc:spChg chg="del">
          <ac:chgData name="Bernard Bernabeo" userId="6191a275-7f04-4acc-a28a-4ffb4fcf6ad9" providerId="ADAL" clId="{C20B2945-BDB4-4D3C-9CFE-9B157B562FB6}" dt="2025-03-27T20:38:09.637" v="3226" actId="478"/>
          <ac:spMkLst>
            <pc:docMk/>
            <pc:sldMk cId="2018240641" sldId="345"/>
            <ac:spMk id="10" creationId="{1E8B66B1-BEEE-DD5C-78C3-200572324F8B}"/>
          </ac:spMkLst>
        </pc:spChg>
        <pc:spChg chg="del">
          <ac:chgData name="Bernard Bernabeo" userId="6191a275-7f04-4acc-a28a-4ffb4fcf6ad9" providerId="ADAL" clId="{C20B2945-BDB4-4D3C-9CFE-9B157B562FB6}" dt="2025-03-27T20:38:04.482" v="3224" actId="478"/>
          <ac:spMkLst>
            <pc:docMk/>
            <pc:sldMk cId="2018240641" sldId="345"/>
            <ac:spMk id="12" creationId="{374EB4CA-BFB7-940A-8EA6-9A99EE2143B9}"/>
          </ac:spMkLst>
        </pc:spChg>
        <pc:picChg chg="add del mod">
          <ac:chgData name="Bernard Bernabeo" userId="6191a275-7f04-4acc-a28a-4ffb4fcf6ad9" providerId="ADAL" clId="{C20B2945-BDB4-4D3C-9CFE-9B157B562FB6}" dt="2025-03-27T20:57:25.927" v="3304" actId="478"/>
          <ac:picMkLst>
            <pc:docMk/>
            <pc:sldMk cId="2018240641" sldId="345"/>
            <ac:picMk id="7" creationId="{B752D6DE-BF16-9DEA-7C16-227F66427FBD}"/>
          </ac:picMkLst>
        </pc:picChg>
        <pc:picChg chg="add mod">
          <ac:chgData name="Bernard Bernabeo" userId="6191a275-7f04-4acc-a28a-4ffb4fcf6ad9" providerId="ADAL" clId="{C20B2945-BDB4-4D3C-9CFE-9B157B562FB6}" dt="2025-03-27T20:57:30.979" v="3307" actId="14100"/>
          <ac:picMkLst>
            <pc:docMk/>
            <pc:sldMk cId="2018240641" sldId="345"/>
            <ac:picMk id="9" creationId="{B2E44757-8BB3-5FF9-DA5D-F013BE23EC69}"/>
          </ac:picMkLst>
        </pc:picChg>
        <pc:picChg chg="del mod">
          <ac:chgData name="Bernard Bernabeo" userId="6191a275-7f04-4acc-a28a-4ffb4fcf6ad9" providerId="ADAL" clId="{C20B2945-BDB4-4D3C-9CFE-9B157B562FB6}" dt="2025-03-27T20:38:03.212" v="3223" actId="478"/>
          <ac:picMkLst>
            <pc:docMk/>
            <pc:sldMk cId="2018240641" sldId="345"/>
            <ac:picMk id="11" creationId="{ADBA0898-15A7-3C58-7A09-ED3A396290BE}"/>
          </ac:picMkLst>
        </pc:picChg>
      </pc:sldChg>
    </pc:docChg>
  </pc:docChgLst>
  <pc:docChgLst>
    <pc:chgData name="Trizzia Singson" userId="S::tsingson00@mylangara.ca::0de1a024-cfc9-4bfe-8099-54a9641291c6" providerId="AD" clId="Web-{09AA1148-E2B1-3385-2F33-84F0DA7E0CCF}"/>
    <pc:docChg chg="addSld delSld modSld sldOrd">
      <pc:chgData name="Trizzia Singson" userId="S::tsingson00@mylangara.ca::0de1a024-cfc9-4bfe-8099-54a9641291c6" providerId="AD" clId="Web-{09AA1148-E2B1-3385-2F33-84F0DA7E0CCF}" dt="2025-03-27T21:19:54.831" v="914"/>
      <pc:docMkLst>
        <pc:docMk/>
      </pc:docMkLst>
      <pc:sldChg chg="addSp delSp modSp mod ord setBg">
        <pc:chgData name="Trizzia Singson" userId="S::tsingson00@mylangara.ca::0de1a024-cfc9-4bfe-8099-54a9641291c6" providerId="AD" clId="Web-{09AA1148-E2B1-3385-2F33-84F0DA7E0CCF}" dt="2025-03-27T08:25:43.639" v="477"/>
        <pc:sldMkLst>
          <pc:docMk/>
          <pc:sldMk cId="2078099651" sldId="257"/>
        </pc:sldMkLst>
        <pc:spChg chg="mod">
          <ac:chgData name="Trizzia Singson" userId="S::tsingson00@mylangara.ca::0de1a024-cfc9-4bfe-8099-54a9641291c6" providerId="AD" clId="Web-{09AA1148-E2B1-3385-2F33-84F0DA7E0CCF}" dt="2025-03-26T06:51:02.144" v="42"/>
          <ac:spMkLst>
            <pc:docMk/>
            <pc:sldMk cId="2078099651" sldId="257"/>
            <ac:spMk id="2" creationId="{C91553DA-DFD0-DCF1-7C6C-93D792E462D8}"/>
          </ac:spMkLst>
        </pc:spChg>
        <pc:spChg chg="del">
          <ac:chgData name="Trizzia Singson" userId="S::tsingson00@mylangara.ca::0de1a024-cfc9-4bfe-8099-54a9641291c6" providerId="AD" clId="Web-{09AA1148-E2B1-3385-2F33-84F0DA7E0CCF}" dt="2025-03-26T06:51:02.144" v="42"/>
          <ac:spMkLst>
            <pc:docMk/>
            <pc:sldMk cId="2078099651" sldId="257"/>
            <ac:spMk id="3" creationId="{6EBFD999-ACD7-B56E-4DB9-6DB59CDE3B67}"/>
          </ac:spMkLst>
        </pc:spChg>
        <pc:spChg chg="add">
          <ac:chgData name="Trizzia Singson" userId="S::tsingson00@mylangara.ca::0de1a024-cfc9-4bfe-8099-54a9641291c6" providerId="AD" clId="Web-{09AA1148-E2B1-3385-2F33-84F0DA7E0CCF}" dt="2025-03-26T06:51:02.144" v="42"/>
          <ac:spMkLst>
            <pc:docMk/>
            <pc:sldMk cId="2078099651" sldId="257"/>
            <ac:spMk id="10" creationId="{B50AB553-2A96-4A92-96F2-93548E096954}"/>
          </ac:spMkLst>
        </pc:spChg>
        <pc:graphicFrameChg chg="add">
          <ac:chgData name="Trizzia Singson" userId="S::tsingson00@mylangara.ca::0de1a024-cfc9-4bfe-8099-54a9641291c6" providerId="AD" clId="Web-{09AA1148-E2B1-3385-2F33-84F0DA7E0CCF}" dt="2025-03-26T06:51:02.144" v="42"/>
          <ac:graphicFrameMkLst>
            <pc:docMk/>
            <pc:sldMk cId="2078099651" sldId="257"/>
            <ac:graphicFrameMk id="5" creationId="{426A96C6-1649-EB59-D46D-B6DC9E4A6F82}"/>
          </ac:graphicFrameMkLst>
        </pc:graphicFrameChg>
        <pc:picChg chg="add">
          <ac:chgData name="Trizzia Singson" userId="S::tsingson00@mylangara.ca::0de1a024-cfc9-4bfe-8099-54a9641291c6" providerId="AD" clId="Web-{09AA1148-E2B1-3385-2F33-84F0DA7E0CCF}" dt="2025-03-26T06:51:02.144" v="42"/>
          <ac:picMkLst>
            <pc:docMk/>
            <pc:sldMk cId="2078099651" sldId="257"/>
            <ac:picMk id="6" creationId="{D16C828A-7A13-EFF7-8873-4D9A06637A95}"/>
          </ac:picMkLst>
        </pc:picChg>
      </pc:sldChg>
      <pc:sldChg chg="del">
        <pc:chgData name="Trizzia Singson" userId="S::tsingson00@mylangara.ca::0de1a024-cfc9-4bfe-8099-54a9641291c6" providerId="AD" clId="Web-{09AA1148-E2B1-3385-2F33-84F0DA7E0CCF}" dt="2025-03-27T08:55:46.508" v="482"/>
        <pc:sldMkLst>
          <pc:docMk/>
          <pc:sldMk cId="1859374854" sldId="259"/>
        </pc:sldMkLst>
      </pc:sldChg>
      <pc:sldChg chg="del">
        <pc:chgData name="Trizzia Singson" userId="S::tsingson00@mylangara.ca::0de1a024-cfc9-4bfe-8099-54a9641291c6" providerId="AD" clId="Web-{09AA1148-E2B1-3385-2F33-84F0DA7E0CCF}" dt="2025-03-27T08:55:46.867" v="483"/>
        <pc:sldMkLst>
          <pc:docMk/>
          <pc:sldMk cId="1717344346" sldId="260"/>
        </pc:sldMkLst>
      </pc:sldChg>
      <pc:sldChg chg="del">
        <pc:chgData name="Trizzia Singson" userId="S::tsingson00@mylangara.ca::0de1a024-cfc9-4bfe-8099-54a9641291c6" providerId="AD" clId="Web-{09AA1148-E2B1-3385-2F33-84F0DA7E0CCF}" dt="2025-03-27T08:55:47.836" v="484"/>
        <pc:sldMkLst>
          <pc:docMk/>
          <pc:sldMk cId="4045047816" sldId="261"/>
        </pc:sldMkLst>
      </pc:sldChg>
      <pc:sldChg chg="del">
        <pc:chgData name="Trizzia Singson" userId="S::tsingson00@mylangara.ca::0de1a024-cfc9-4bfe-8099-54a9641291c6" providerId="AD" clId="Web-{09AA1148-E2B1-3385-2F33-84F0DA7E0CCF}" dt="2025-03-27T08:55:49.008" v="485"/>
        <pc:sldMkLst>
          <pc:docMk/>
          <pc:sldMk cId="4257056302" sldId="262"/>
        </pc:sldMkLst>
      </pc:sldChg>
      <pc:sldChg chg="addSp delSp modSp mod setBg">
        <pc:chgData name="Trizzia Singson" userId="S::tsingson00@mylangara.ca::0de1a024-cfc9-4bfe-8099-54a9641291c6" providerId="AD" clId="Web-{09AA1148-E2B1-3385-2F33-84F0DA7E0CCF}" dt="2025-03-27T10:51:14.365" v="680" actId="20577"/>
        <pc:sldMkLst>
          <pc:docMk/>
          <pc:sldMk cId="1561500108" sldId="263"/>
        </pc:sldMkLst>
        <pc:spChg chg="mod ord">
          <ac:chgData name="Trizzia Singson" userId="S::tsingson00@mylangara.ca::0de1a024-cfc9-4bfe-8099-54a9641291c6" providerId="AD" clId="Web-{09AA1148-E2B1-3385-2F33-84F0DA7E0CCF}" dt="2025-03-27T10:51:14.365" v="680" actId="20577"/>
          <ac:spMkLst>
            <pc:docMk/>
            <pc:sldMk cId="1561500108" sldId="263"/>
            <ac:spMk id="2" creationId="{57418C61-74AB-2AF2-D015-97A6322A82A0}"/>
          </ac:spMkLst>
        </pc:spChg>
        <pc:spChg chg="del mod ord">
          <ac:chgData name="Trizzia Singson" userId="S::tsingson00@mylangara.ca::0de1a024-cfc9-4bfe-8099-54a9641291c6" providerId="AD" clId="Web-{09AA1148-E2B1-3385-2F33-84F0DA7E0CCF}" dt="2025-03-27T10:39:30.007" v="578"/>
          <ac:spMkLst>
            <pc:docMk/>
            <pc:sldMk cId="1561500108" sldId="263"/>
            <ac:spMk id="3" creationId="{80BACA16-B069-E3D9-E67C-465E70FB5551}"/>
          </ac:spMkLst>
        </pc:spChg>
        <pc:spChg chg="add del">
          <ac:chgData name="Trizzia Singson" userId="S::tsingson00@mylangara.ca::0de1a024-cfc9-4bfe-8099-54a9641291c6" providerId="AD" clId="Web-{09AA1148-E2B1-3385-2F33-84F0DA7E0CCF}" dt="2025-03-27T10:40:22.039" v="589"/>
          <ac:spMkLst>
            <pc:docMk/>
            <pc:sldMk cId="1561500108" sldId="263"/>
            <ac:spMk id="11" creationId="{959C6B72-F8E6-4281-8F3E-93FC0DC98039}"/>
          </ac:spMkLst>
        </pc:spChg>
        <pc:spChg chg="add del">
          <ac:chgData name="Trizzia Singson" userId="S::tsingson00@mylangara.ca::0de1a024-cfc9-4bfe-8099-54a9641291c6" providerId="AD" clId="Web-{09AA1148-E2B1-3385-2F33-84F0DA7E0CCF}" dt="2025-03-27T10:40:22.039" v="589"/>
          <ac:spMkLst>
            <pc:docMk/>
            <pc:sldMk cId="1561500108" sldId="263"/>
            <ac:spMk id="13" creationId="{490234EE-E0D8-4805-9227-CCEAC601691F}"/>
          </ac:spMkLst>
        </pc:spChg>
        <pc:spChg chg="add del">
          <ac:chgData name="Trizzia Singson" userId="S::tsingson00@mylangara.ca::0de1a024-cfc9-4bfe-8099-54a9641291c6" providerId="AD" clId="Web-{09AA1148-E2B1-3385-2F33-84F0DA7E0CCF}" dt="2025-03-27T10:41:18.493" v="606"/>
          <ac:spMkLst>
            <pc:docMk/>
            <pc:sldMk cId="1561500108" sldId="263"/>
            <ac:spMk id="20" creationId="{A3363022-C969-41E9-8EB2-E4C94908C1FA}"/>
          </ac:spMkLst>
        </pc:spChg>
        <pc:spChg chg="add del">
          <ac:chgData name="Trizzia Singson" userId="S::tsingson00@mylangara.ca::0de1a024-cfc9-4bfe-8099-54a9641291c6" providerId="AD" clId="Web-{09AA1148-E2B1-3385-2F33-84F0DA7E0CCF}" dt="2025-03-27T10:41:18.493" v="606"/>
          <ac:spMkLst>
            <pc:docMk/>
            <pc:sldMk cId="1561500108" sldId="263"/>
            <ac:spMk id="22" creationId="{8D1AD6B3-BE88-4CEB-BA17-790657CC4729}"/>
          </ac:spMkLst>
        </pc:spChg>
        <pc:spChg chg="add del">
          <ac:chgData name="Trizzia Singson" userId="S::tsingson00@mylangara.ca::0de1a024-cfc9-4bfe-8099-54a9641291c6" providerId="AD" clId="Web-{09AA1148-E2B1-3385-2F33-84F0DA7E0CCF}" dt="2025-03-27T10:41:02.305" v="601"/>
          <ac:spMkLst>
            <pc:docMk/>
            <pc:sldMk cId="1561500108" sldId="263"/>
            <ac:spMk id="32" creationId="{19D32F93-50AC-4C46-A5DB-291C60DDB7BD}"/>
          </ac:spMkLst>
        </pc:spChg>
        <pc:spChg chg="add del">
          <ac:chgData name="Trizzia Singson" userId="S::tsingson00@mylangara.ca::0de1a024-cfc9-4bfe-8099-54a9641291c6" providerId="AD" clId="Web-{09AA1148-E2B1-3385-2F33-84F0DA7E0CCF}" dt="2025-03-27T10:41:02.305" v="601"/>
          <ac:spMkLst>
            <pc:docMk/>
            <pc:sldMk cId="1561500108" sldId="263"/>
            <ac:spMk id="34" creationId="{B9A1D9BC-1455-4308-9ABD-A3F8EDB67AAF}"/>
          </ac:spMkLst>
        </pc:spChg>
        <pc:spChg chg="add del">
          <ac:chgData name="Trizzia Singson" userId="S::tsingson00@mylangara.ca::0de1a024-cfc9-4bfe-8099-54a9641291c6" providerId="AD" clId="Web-{09AA1148-E2B1-3385-2F33-84F0DA7E0CCF}" dt="2025-03-27T10:41:02.305" v="601"/>
          <ac:spMkLst>
            <pc:docMk/>
            <pc:sldMk cId="1561500108" sldId="263"/>
            <ac:spMk id="36" creationId="{827DC2C4-B485-428A-BF4A-472D2967F47F}"/>
          </ac:spMkLst>
        </pc:spChg>
        <pc:spChg chg="add del">
          <ac:chgData name="Trizzia Singson" userId="S::tsingson00@mylangara.ca::0de1a024-cfc9-4bfe-8099-54a9641291c6" providerId="AD" clId="Web-{09AA1148-E2B1-3385-2F33-84F0DA7E0CCF}" dt="2025-03-27T10:41:02.305" v="601"/>
          <ac:spMkLst>
            <pc:docMk/>
            <pc:sldMk cId="1561500108" sldId="263"/>
            <ac:spMk id="38" creationId="{4A62647B-1222-407C-8740-5A497612B1F5}"/>
          </ac:spMkLst>
        </pc:spChg>
        <pc:spChg chg="add">
          <ac:chgData name="Trizzia Singson" userId="S::tsingson00@mylangara.ca::0de1a024-cfc9-4bfe-8099-54a9641291c6" providerId="AD" clId="Web-{09AA1148-E2B1-3385-2F33-84F0DA7E0CCF}" dt="2025-03-27T10:41:18.493" v="606"/>
          <ac:spMkLst>
            <pc:docMk/>
            <pc:sldMk cId="1561500108" sldId="263"/>
            <ac:spMk id="39" creationId="{B81933D1-5615-42C7-9C0B-4EB7105CCE2D}"/>
          </ac:spMkLst>
        </pc:spChg>
        <pc:spChg chg="add del">
          <ac:chgData name="Trizzia Singson" userId="S::tsingson00@mylangara.ca::0de1a024-cfc9-4bfe-8099-54a9641291c6" providerId="AD" clId="Web-{09AA1148-E2B1-3385-2F33-84F0DA7E0CCF}" dt="2025-03-27T10:41:06.431" v="603"/>
          <ac:spMkLst>
            <pc:docMk/>
            <pc:sldMk cId="1561500108" sldId="263"/>
            <ac:spMk id="40" creationId="{B7BD7FCF-A254-4A97-A15C-319B67622677}"/>
          </ac:spMkLst>
        </pc:spChg>
        <pc:spChg chg="add del">
          <ac:chgData name="Trizzia Singson" userId="S::tsingson00@mylangara.ca::0de1a024-cfc9-4bfe-8099-54a9641291c6" providerId="AD" clId="Web-{09AA1148-E2B1-3385-2F33-84F0DA7E0CCF}" dt="2025-03-27T10:41:06.431" v="603"/>
          <ac:spMkLst>
            <pc:docMk/>
            <pc:sldMk cId="1561500108" sldId="263"/>
            <ac:spMk id="41" creationId="{52FFAF72-6204-4676-9C6F-9A4CC4D91805}"/>
          </ac:spMkLst>
        </pc:spChg>
        <pc:spChg chg="add del">
          <ac:chgData name="Trizzia Singson" userId="S::tsingson00@mylangara.ca::0de1a024-cfc9-4bfe-8099-54a9641291c6" providerId="AD" clId="Web-{09AA1148-E2B1-3385-2F33-84F0DA7E0CCF}" dt="2025-03-27T10:41:18.493" v="605"/>
          <ac:spMkLst>
            <pc:docMk/>
            <pc:sldMk cId="1561500108" sldId="263"/>
            <ac:spMk id="43" creationId="{3301E07F-4F79-4B58-8698-EF24DC1ECDBF}"/>
          </ac:spMkLst>
        </pc:spChg>
        <pc:spChg chg="add del">
          <ac:chgData name="Trizzia Singson" userId="S::tsingson00@mylangara.ca::0de1a024-cfc9-4bfe-8099-54a9641291c6" providerId="AD" clId="Web-{09AA1148-E2B1-3385-2F33-84F0DA7E0CCF}" dt="2025-03-27T10:41:18.493" v="605"/>
          <ac:spMkLst>
            <pc:docMk/>
            <pc:sldMk cId="1561500108" sldId="263"/>
            <ac:spMk id="44" creationId="{E58B2195-5055-402F-A3E7-53FF0E4980C3}"/>
          </ac:spMkLst>
        </pc:spChg>
        <pc:spChg chg="add del">
          <ac:chgData name="Trizzia Singson" userId="S::tsingson00@mylangara.ca::0de1a024-cfc9-4bfe-8099-54a9641291c6" providerId="AD" clId="Web-{09AA1148-E2B1-3385-2F33-84F0DA7E0CCF}" dt="2025-03-27T10:41:18.493" v="605"/>
          <ac:spMkLst>
            <pc:docMk/>
            <pc:sldMk cId="1561500108" sldId="263"/>
            <ac:spMk id="45" creationId="{9EE6F773-742A-491A-9A00-A2A150DF500A}"/>
          </ac:spMkLst>
        </pc:spChg>
        <pc:spChg chg="add">
          <ac:chgData name="Trizzia Singson" userId="S::tsingson00@mylangara.ca::0de1a024-cfc9-4bfe-8099-54a9641291c6" providerId="AD" clId="Web-{09AA1148-E2B1-3385-2F33-84F0DA7E0CCF}" dt="2025-03-27T10:41:18.493" v="606"/>
          <ac:spMkLst>
            <pc:docMk/>
            <pc:sldMk cId="1561500108" sldId="263"/>
            <ac:spMk id="47" creationId="{47942995-B07F-4636-9A06-C6A104B260A8}"/>
          </ac:spMkLst>
        </pc:spChg>
        <pc:spChg chg="add">
          <ac:chgData name="Trizzia Singson" userId="S::tsingson00@mylangara.ca::0de1a024-cfc9-4bfe-8099-54a9641291c6" providerId="AD" clId="Web-{09AA1148-E2B1-3385-2F33-84F0DA7E0CCF}" dt="2025-03-27T10:41:18.493" v="606"/>
          <ac:spMkLst>
            <pc:docMk/>
            <pc:sldMk cId="1561500108" sldId="263"/>
            <ac:spMk id="50" creationId="{19C9EAEA-39D0-4B0E-A0EB-51E7B26740B1}"/>
          </ac:spMkLst>
        </pc:spChg>
        <pc:grpChg chg="add del">
          <ac:chgData name="Trizzia Singson" userId="S::tsingson00@mylangara.ca::0de1a024-cfc9-4bfe-8099-54a9641291c6" providerId="AD" clId="Web-{09AA1148-E2B1-3385-2F33-84F0DA7E0CCF}" dt="2025-03-27T10:41:18.493" v="606"/>
          <ac:grpSpMkLst>
            <pc:docMk/>
            <pc:sldMk cId="1561500108" sldId="263"/>
            <ac:grpSpMk id="24" creationId="{89D1390B-7E13-4B4F-9CB2-391063412E54}"/>
          </ac:grpSpMkLst>
        </pc:grpChg>
        <pc:grpChg chg="add">
          <ac:chgData name="Trizzia Singson" userId="S::tsingson00@mylangara.ca::0de1a024-cfc9-4bfe-8099-54a9641291c6" providerId="AD" clId="Web-{09AA1148-E2B1-3385-2F33-84F0DA7E0CCF}" dt="2025-03-27T10:41:18.493" v="606"/>
          <ac:grpSpMkLst>
            <pc:docMk/>
            <pc:sldMk cId="1561500108" sldId="263"/>
            <ac:grpSpMk id="48" creationId="{032D8612-31EB-44CF-A1D0-14FD4C705424}"/>
          </ac:grpSpMkLst>
        </pc:grpChg>
        <pc:graphicFrameChg chg="del mod">
          <ac:chgData name="Trizzia Singson" userId="S::tsingson00@mylangara.ca::0de1a024-cfc9-4bfe-8099-54a9641291c6" providerId="AD" clId="Web-{09AA1148-E2B1-3385-2F33-84F0DA7E0CCF}" dt="2025-03-27T10:40:07.586" v="585"/>
          <ac:graphicFrameMkLst>
            <pc:docMk/>
            <pc:sldMk cId="1561500108" sldId="263"/>
            <ac:graphicFrameMk id="6" creationId="{E6533979-2620-61F0-0B52-A1387D010553}"/>
          </ac:graphicFrameMkLst>
        </pc:graphicFrameChg>
        <pc:picChg chg="del mod">
          <ac:chgData name="Trizzia Singson" userId="S::tsingson00@mylangara.ca::0de1a024-cfc9-4bfe-8099-54a9641291c6" providerId="AD" clId="Web-{09AA1148-E2B1-3385-2F33-84F0DA7E0CCF}" dt="2025-03-27T10:40:04.836" v="584"/>
          <ac:picMkLst>
            <pc:docMk/>
            <pc:sldMk cId="1561500108" sldId="263"/>
            <ac:picMk id="4" creationId="{062B6B6B-FEAB-ECFD-DB6A-2A1553BB6426}"/>
          </ac:picMkLst>
        </pc:picChg>
        <pc:picChg chg="del mod ord">
          <ac:chgData name="Trizzia Singson" userId="S::tsingson00@mylangara.ca::0de1a024-cfc9-4bfe-8099-54a9641291c6" providerId="AD" clId="Web-{09AA1148-E2B1-3385-2F33-84F0DA7E0CCF}" dt="2025-03-27T10:40:08.883" v="586"/>
          <ac:picMkLst>
            <pc:docMk/>
            <pc:sldMk cId="1561500108" sldId="263"/>
            <ac:picMk id="5" creationId="{1FD36EEF-6579-43C2-1891-B5BAD22BA06D}"/>
          </ac:picMkLst>
        </pc:picChg>
        <pc:picChg chg="add mod">
          <ac:chgData name="Trizzia Singson" userId="S::tsingson00@mylangara.ca::0de1a024-cfc9-4bfe-8099-54a9641291c6" providerId="AD" clId="Web-{09AA1148-E2B1-3385-2F33-84F0DA7E0CCF}" dt="2025-03-27T10:41:18.493" v="606"/>
          <ac:picMkLst>
            <pc:docMk/>
            <pc:sldMk cId="1561500108" sldId="263"/>
            <ac:picMk id="17" creationId="{4B226D8F-0466-16C6-2DEC-16D1AFE05BF3}"/>
          </ac:picMkLst>
        </pc:picChg>
      </pc:sldChg>
      <pc:sldChg chg="addSp delSp modSp mod setBg">
        <pc:chgData name="Trizzia Singson" userId="S::tsingson00@mylangara.ca::0de1a024-cfc9-4bfe-8099-54a9641291c6" providerId="AD" clId="Web-{09AA1148-E2B1-3385-2F33-84F0DA7E0CCF}" dt="2025-03-27T04:47:06.026" v="239" actId="20577"/>
        <pc:sldMkLst>
          <pc:docMk/>
          <pc:sldMk cId="4045775888" sldId="269"/>
        </pc:sldMkLst>
        <pc:spChg chg="mod">
          <ac:chgData name="Trizzia Singson" userId="S::tsingson00@mylangara.ca::0de1a024-cfc9-4bfe-8099-54a9641291c6" providerId="AD" clId="Web-{09AA1148-E2B1-3385-2F33-84F0DA7E0CCF}" dt="2025-03-27T04:47:06.026" v="239" actId="20577"/>
          <ac:spMkLst>
            <pc:docMk/>
            <pc:sldMk cId="4045775888" sldId="269"/>
            <ac:spMk id="2" creationId="{F607A5A1-A6CD-52FA-E1CD-E80806942662}"/>
          </ac:spMkLst>
        </pc:spChg>
        <pc:spChg chg="add del mod">
          <ac:chgData name="Trizzia Singson" userId="S::tsingson00@mylangara.ca::0de1a024-cfc9-4bfe-8099-54a9641291c6" providerId="AD" clId="Web-{09AA1148-E2B1-3385-2F33-84F0DA7E0CCF}" dt="2025-03-26T06:42:12.227" v="30"/>
          <ac:spMkLst>
            <pc:docMk/>
            <pc:sldMk cId="4045775888" sldId="269"/>
            <ac:spMk id="6" creationId="{AD6DAE3D-1A9E-16FD-C54F-C2D740A5253B}"/>
          </ac:spMkLst>
        </pc:spChg>
        <pc:spChg chg="add del">
          <ac:chgData name="Trizzia Singson" userId="S::tsingson00@mylangara.ca::0de1a024-cfc9-4bfe-8099-54a9641291c6" providerId="AD" clId="Web-{09AA1148-E2B1-3385-2F33-84F0DA7E0CCF}" dt="2025-03-26T06:42:12.227" v="30"/>
          <ac:spMkLst>
            <pc:docMk/>
            <pc:sldMk cId="4045775888" sldId="269"/>
            <ac:spMk id="11" creationId="{2B97F24A-32CE-4C1C-A50D-3016B394DCFB}"/>
          </ac:spMkLst>
        </pc:spChg>
        <pc:spChg chg="add del">
          <ac:chgData name="Trizzia Singson" userId="S::tsingson00@mylangara.ca::0de1a024-cfc9-4bfe-8099-54a9641291c6" providerId="AD" clId="Web-{09AA1148-E2B1-3385-2F33-84F0DA7E0CCF}" dt="2025-03-26T06:42:12.227" v="30"/>
          <ac:spMkLst>
            <pc:docMk/>
            <pc:sldMk cId="4045775888" sldId="269"/>
            <ac:spMk id="13" creationId="{CD8B4F24-440B-49E9-B85D-733523DC064B}"/>
          </ac:spMkLst>
        </pc:spChg>
        <pc:spChg chg="add">
          <ac:chgData name="Trizzia Singson" userId="S::tsingson00@mylangara.ca::0de1a024-cfc9-4bfe-8099-54a9641291c6" providerId="AD" clId="Web-{09AA1148-E2B1-3385-2F33-84F0DA7E0CCF}" dt="2025-03-26T06:42:12.227" v="30"/>
          <ac:spMkLst>
            <pc:docMk/>
            <pc:sldMk cId="4045775888" sldId="269"/>
            <ac:spMk id="18" creationId="{2B97F24A-32CE-4C1C-A50D-3016B394DCFB}"/>
          </ac:spMkLst>
        </pc:spChg>
        <pc:spChg chg="add">
          <ac:chgData name="Trizzia Singson" userId="S::tsingson00@mylangara.ca::0de1a024-cfc9-4bfe-8099-54a9641291c6" providerId="AD" clId="Web-{09AA1148-E2B1-3385-2F33-84F0DA7E0CCF}" dt="2025-03-26T06:42:12.227" v="30"/>
          <ac:spMkLst>
            <pc:docMk/>
            <pc:sldMk cId="4045775888" sldId="269"/>
            <ac:spMk id="20" creationId="{CD8B4F24-440B-49E9-B85D-733523DC064B}"/>
          </ac:spMkLst>
        </pc:spChg>
        <pc:picChg chg="add mod">
          <ac:chgData name="Trizzia Singson" userId="S::tsingson00@mylangara.ca::0de1a024-cfc9-4bfe-8099-54a9641291c6" providerId="AD" clId="Web-{09AA1148-E2B1-3385-2F33-84F0DA7E0CCF}" dt="2025-03-26T05:57:07.923" v="1"/>
          <ac:picMkLst>
            <pc:docMk/>
            <pc:sldMk cId="4045775888" sldId="269"/>
            <ac:picMk id="3" creationId="{0FF83C31-4A85-C7A9-2E22-BE07E7F686CC}"/>
          </ac:picMkLst>
        </pc:picChg>
        <pc:picChg chg="add mod">
          <ac:chgData name="Trizzia Singson" userId="S::tsingson00@mylangara.ca::0de1a024-cfc9-4bfe-8099-54a9641291c6" providerId="AD" clId="Web-{09AA1148-E2B1-3385-2F33-84F0DA7E0CCF}" dt="2025-03-26T06:42:12.227" v="30"/>
          <ac:picMkLst>
            <pc:docMk/>
            <pc:sldMk cId="4045775888" sldId="269"/>
            <ac:picMk id="4" creationId="{4D341F40-7A29-BA8F-8312-729F1CA403B4}"/>
          </ac:picMkLst>
        </pc:picChg>
      </pc:sldChg>
      <pc:sldChg chg="delSp modSp mod ord modShow">
        <pc:chgData name="Trizzia Singson" userId="S::tsingson00@mylangara.ca::0de1a024-cfc9-4bfe-8099-54a9641291c6" providerId="AD" clId="Web-{09AA1148-E2B1-3385-2F33-84F0DA7E0CCF}" dt="2025-03-27T11:12:01.639" v="801"/>
        <pc:sldMkLst>
          <pc:docMk/>
          <pc:sldMk cId="2918792654" sldId="270"/>
        </pc:sldMkLst>
        <pc:spChg chg="mod">
          <ac:chgData name="Trizzia Singson" userId="S::tsingson00@mylangara.ca::0de1a024-cfc9-4bfe-8099-54a9641291c6" providerId="AD" clId="Web-{09AA1148-E2B1-3385-2F33-84F0DA7E0CCF}" dt="2025-03-27T09:57:29.897" v="489" actId="14100"/>
          <ac:spMkLst>
            <pc:docMk/>
            <pc:sldMk cId="2918792654" sldId="270"/>
            <ac:spMk id="3" creationId="{28A26E50-D352-C0BC-DFFE-1DB1B549CC7E}"/>
          </ac:spMkLst>
        </pc:spChg>
        <pc:spChg chg="mod">
          <ac:chgData name="Trizzia Singson" userId="S::tsingson00@mylangara.ca::0de1a024-cfc9-4bfe-8099-54a9641291c6" providerId="AD" clId="Web-{09AA1148-E2B1-3385-2F33-84F0DA7E0CCF}" dt="2025-03-27T04:47:18.135" v="241" actId="20577"/>
          <ac:spMkLst>
            <pc:docMk/>
            <pc:sldMk cId="2918792654" sldId="270"/>
            <ac:spMk id="10" creationId="{E89FDF47-1A87-C499-CC26-0132A43609E8}"/>
          </ac:spMkLst>
        </pc:spChg>
        <pc:picChg chg="mod">
          <ac:chgData name="Trizzia Singson" userId="S::tsingson00@mylangara.ca::0de1a024-cfc9-4bfe-8099-54a9641291c6" providerId="AD" clId="Web-{09AA1148-E2B1-3385-2F33-84F0DA7E0CCF}" dt="2025-03-27T04:47:38.589" v="243" actId="1076"/>
          <ac:picMkLst>
            <pc:docMk/>
            <pc:sldMk cId="2918792654" sldId="270"/>
            <ac:picMk id="7" creationId="{E697DA48-9962-5133-F418-6C5CD15492E4}"/>
          </ac:picMkLst>
        </pc:picChg>
        <pc:cxnChg chg="del">
          <ac:chgData name="Trizzia Singson" userId="S::tsingson00@mylangara.ca::0de1a024-cfc9-4bfe-8099-54a9641291c6" providerId="AD" clId="Web-{09AA1148-E2B1-3385-2F33-84F0DA7E0CCF}" dt="2025-03-27T09:57:27.475" v="488"/>
          <ac:cxnSpMkLst>
            <pc:docMk/>
            <pc:sldMk cId="2918792654" sldId="270"/>
            <ac:cxnSpMk id="9" creationId="{9331AA86-EBE8-330A-F1C2-F91AB57B369F}"/>
          </ac:cxnSpMkLst>
        </pc:cxnChg>
      </pc:sldChg>
      <pc:sldChg chg="addSp delSp modSp mod ord setBg modNotes">
        <pc:chgData name="Trizzia Singson" userId="S::tsingson00@mylangara.ca::0de1a024-cfc9-4bfe-8099-54a9641291c6" providerId="AD" clId="Web-{09AA1148-E2B1-3385-2F33-84F0DA7E0CCF}" dt="2025-03-27T21:19:54.831" v="914"/>
        <pc:sldMkLst>
          <pc:docMk/>
          <pc:sldMk cId="1494708092" sldId="271"/>
        </pc:sldMkLst>
        <pc:spChg chg="mod">
          <ac:chgData name="Trizzia Singson" userId="S::tsingson00@mylangara.ca::0de1a024-cfc9-4bfe-8099-54a9641291c6" providerId="AD" clId="Web-{09AA1148-E2B1-3385-2F33-84F0DA7E0CCF}" dt="2025-03-27T08:10:15.954" v="417"/>
          <ac:spMkLst>
            <pc:docMk/>
            <pc:sldMk cId="1494708092" sldId="271"/>
            <ac:spMk id="2" creationId="{D4A94766-24E8-E59E-1791-6AA03E019AFA}"/>
          </ac:spMkLst>
        </pc:spChg>
        <pc:spChg chg="add mod">
          <ac:chgData name="Trizzia Singson" userId="S::tsingson00@mylangara.ca::0de1a024-cfc9-4bfe-8099-54a9641291c6" providerId="AD" clId="Web-{09AA1148-E2B1-3385-2F33-84F0DA7E0CCF}" dt="2025-03-27T21:12:55.540" v="882" actId="20577"/>
          <ac:spMkLst>
            <pc:docMk/>
            <pc:sldMk cId="1494708092" sldId="271"/>
            <ac:spMk id="3" creationId="{657F26CF-8D2B-594B-5D0F-822DCC3D2F7F}"/>
          </ac:spMkLst>
        </pc:spChg>
        <pc:spChg chg="del">
          <ac:chgData name="Trizzia Singson" userId="S::tsingson00@mylangara.ca::0de1a024-cfc9-4bfe-8099-54a9641291c6" providerId="AD" clId="Web-{09AA1148-E2B1-3385-2F33-84F0DA7E0CCF}" dt="2025-03-26T09:27:20.244" v="50"/>
          <ac:spMkLst>
            <pc:docMk/>
            <pc:sldMk cId="1494708092" sldId="271"/>
            <ac:spMk id="3" creationId="{8E4C7929-3C97-83B0-314D-4AA4FF0AC815}"/>
          </ac:spMkLst>
        </pc:spChg>
        <pc:spChg chg="add del mod">
          <ac:chgData name="Trizzia Singson" userId="S::tsingson00@mylangara.ca::0de1a024-cfc9-4bfe-8099-54a9641291c6" providerId="AD" clId="Web-{09AA1148-E2B1-3385-2F33-84F0DA7E0CCF}" dt="2025-03-27T08:01:30.181" v="357"/>
          <ac:spMkLst>
            <pc:docMk/>
            <pc:sldMk cId="1494708092" sldId="271"/>
            <ac:spMk id="5" creationId="{6D3EDA0E-897C-DEE2-96B4-7FF841A8B2B5}"/>
          </ac:spMkLst>
        </pc:spChg>
        <pc:spChg chg="ord">
          <ac:chgData name="Trizzia Singson" userId="S::tsingson00@mylangara.ca::0de1a024-cfc9-4bfe-8099-54a9641291c6" providerId="AD" clId="Web-{09AA1148-E2B1-3385-2F33-84F0DA7E0CCF}" dt="2025-03-27T08:10:15.954" v="417"/>
          <ac:spMkLst>
            <pc:docMk/>
            <pc:sldMk cId="1494708092" sldId="271"/>
            <ac:spMk id="6" creationId="{32F8EEF7-92EE-F1F9-D5B9-FB894C7E7AEC}"/>
          </ac:spMkLst>
        </pc:spChg>
        <pc:spChg chg="add del mod">
          <ac:chgData name="Trizzia Singson" userId="S::tsingson00@mylangara.ca::0de1a024-cfc9-4bfe-8099-54a9641291c6" providerId="AD" clId="Web-{09AA1148-E2B1-3385-2F33-84F0DA7E0CCF}" dt="2025-03-27T04:55:38.228" v="256"/>
          <ac:spMkLst>
            <pc:docMk/>
            <pc:sldMk cId="1494708092" sldId="271"/>
            <ac:spMk id="7" creationId="{58E07663-EF68-E570-61C9-4B370024F5CF}"/>
          </ac:spMkLst>
        </pc:spChg>
        <pc:spChg chg="add del mod">
          <ac:chgData name="Trizzia Singson" userId="S::tsingson00@mylangara.ca::0de1a024-cfc9-4bfe-8099-54a9641291c6" providerId="AD" clId="Web-{09AA1148-E2B1-3385-2F33-84F0DA7E0CCF}" dt="2025-03-26T09:39:46.154" v="64"/>
          <ac:spMkLst>
            <pc:docMk/>
            <pc:sldMk cId="1494708092" sldId="271"/>
            <ac:spMk id="7" creationId="{C41CC306-6E43-744E-F722-04708FC260AB}"/>
          </ac:spMkLst>
        </pc:spChg>
        <pc:spChg chg="add del">
          <ac:chgData name="Trizzia Singson" userId="S::tsingson00@mylangara.ca::0de1a024-cfc9-4bfe-8099-54a9641291c6" providerId="AD" clId="Web-{09AA1148-E2B1-3385-2F33-84F0DA7E0CCF}" dt="2025-03-26T09:30:23.577" v="52"/>
          <ac:spMkLst>
            <pc:docMk/>
            <pc:sldMk cId="1494708092" sldId="271"/>
            <ac:spMk id="8" creationId="{3677810C-EE02-CE96-39D9-F6794EA0769B}"/>
          </ac:spMkLst>
        </pc:spChg>
        <pc:spChg chg="add del mod">
          <ac:chgData name="Trizzia Singson" userId="S::tsingson00@mylangara.ca::0de1a024-cfc9-4bfe-8099-54a9641291c6" providerId="AD" clId="Web-{09AA1148-E2B1-3385-2F33-84F0DA7E0CCF}" dt="2025-03-27T20:58:16.628" v="834"/>
          <ac:spMkLst>
            <pc:docMk/>
            <pc:sldMk cId="1494708092" sldId="271"/>
            <ac:spMk id="8" creationId="{9AA3E432-121C-1B68-9456-03C9A3A1246B}"/>
          </ac:spMkLst>
        </pc:spChg>
        <pc:spChg chg="add mod">
          <ac:chgData name="Trizzia Singson" userId="S::tsingson00@mylangara.ca::0de1a024-cfc9-4bfe-8099-54a9641291c6" providerId="AD" clId="Web-{09AA1148-E2B1-3385-2F33-84F0DA7E0CCF}" dt="2025-03-27T10:01:24.121" v="507" actId="20577"/>
          <ac:spMkLst>
            <pc:docMk/>
            <pc:sldMk cId="1494708092" sldId="271"/>
            <ac:spMk id="10" creationId="{26EAA4D9-78F0-9BEC-5AB3-1D5170EA255C}"/>
          </ac:spMkLst>
        </pc:spChg>
        <pc:spChg chg="add del">
          <ac:chgData name="Trizzia Singson" userId="S::tsingson00@mylangara.ca::0de1a024-cfc9-4bfe-8099-54a9641291c6" providerId="AD" clId="Web-{09AA1148-E2B1-3385-2F33-84F0DA7E0CCF}" dt="2025-03-27T08:10:15.954" v="417"/>
          <ac:spMkLst>
            <pc:docMk/>
            <pc:sldMk cId="1494708092" sldId="271"/>
            <ac:spMk id="11" creationId="{FFB60E8C-7224-44A4-87A0-46A1711DD2ED}"/>
          </ac:spMkLst>
        </pc:spChg>
        <pc:spChg chg="add del">
          <ac:chgData name="Trizzia Singson" userId="S::tsingson00@mylangara.ca::0de1a024-cfc9-4bfe-8099-54a9641291c6" providerId="AD" clId="Web-{09AA1148-E2B1-3385-2F33-84F0DA7E0CCF}" dt="2025-03-27T08:10:33.329" v="421"/>
          <ac:spMkLst>
            <pc:docMk/>
            <pc:sldMk cId="1494708092" sldId="271"/>
            <ac:spMk id="13" creationId="{5DA32751-37A2-45C0-BE94-63D375E27003}"/>
          </ac:spMkLst>
        </pc:spChg>
        <pc:spChg chg="add del">
          <ac:chgData name="Trizzia Singson" userId="S::tsingson00@mylangara.ca::0de1a024-cfc9-4bfe-8099-54a9641291c6" providerId="AD" clId="Web-{09AA1148-E2B1-3385-2F33-84F0DA7E0CCF}" dt="2025-03-27T08:10:31.845" v="420"/>
          <ac:spMkLst>
            <pc:docMk/>
            <pc:sldMk cId="1494708092" sldId="271"/>
            <ac:spMk id="15" creationId="{E659831F-0D9A-4C63-9EBB-8435B85A440F}"/>
          </ac:spMkLst>
        </pc:spChg>
        <pc:spChg chg="add del">
          <ac:chgData name="Trizzia Singson" userId="S::tsingson00@mylangara.ca::0de1a024-cfc9-4bfe-8099-54a9641291c6" providerId="AD" clId="Web-{09AA1148-E2B1-3385-2F33-84F0DA7E0CCF}" dt="2025-03-27T08:10:34.798" v="422"/>
          <ac:spMkLst>
            <pc:docMk/>
            <pc:sldMk cId="1494708092" sldId="271"/>
            <ac:spMk id="17" creationId="{5A55FBCD-CD42-40F5-8A1B-3203F9CAEEAA}"/>
          </ac:spMkLst>
        </pc:spChg>
        <pc:spChg chg="add del">
          <ac:chgData name="Trizzia Singson" userId="S::tsingson00@mylangara.ca::0de1a024-cfc9-4bfe-8099-54a9641291c6" providerId="AD" clId="Web-{09AA1148-E2B1-3385-2F33-84F0DA7E0CCF}" dt="2025-03-27T08:10:15.954" v="417"/>
          <ac:spMkLst>
            <pc:docMk/>
            <pc:sldMk cId="1494708092" sldId="271"/>
            <ac:spMk id="19" creationId="{26CAED0A-2A45-4C9C-BCDD-21A8A092C5F3}"/>
          </ac:spMkLst>
        </pc:spChg>
        <pc:spChg chg="add del">
          <ac:chgData name="Trizzia Singson" userId="S::tsingson00@mylangara.ca::0de1a024-cfc9-4bfe-8099-54a9641291c6" providerId="AD" clId="Web-{09AA1148-E2B1-3385-2F33-84F0DA7E0CCF}" dt="2025-03-27T08:10:15.954" v="417"/>
          <ac:spMkLst>
            <pc:docMk/>
            <pc:sldMk cId="1494708092" sldId="271"/>
            <ac:spMk id="20" creationId="{3A9A4357-BD1D-4622-A4FE-766E6AB8DE84}"/>
          </ac:spMkLst>
        </pc:spChg>
        <pc:spChg chg="add del mod">
          <ac:chgData name="Trizzia Singson" userId="S::tsingson00@mylangara.ca::0de1a024-cfc9-4bfe-8099-54a9641291c6" providerId="AD" clId="Web-{09AA1148-E2B1-3385-2F33-84F0DA7E0CCF}" dt="2025-03-27T08:10:15.954" v="417"/>
          <ac:spMkLst>
            <pc:docMk/>
            <pc:sldMk cId="1494708092" sldId="271"/>
            <ac:spMk id="21" creationId="{76068FBF-8301-EDD1-63BC-02A001F2BB41}"/>
          </ac:spMkLst>
        </pc:spChg>
        <pc:spChg chg="add del">
          <ac:chgData name="Trizzia Singson" userId="S::tsingson00@mylangara.ca::0de1a024-cfc9-4bfe-8099-54a9641291c6" providerId="AD" clId="Web-{09AA1148-E2B1-3385-2F33-84F0DA7E0CCF}" dt="2025-03-26T09:31:01.203" v="61"/>
          <ac:spMkLst>
            <pc:docMk/>
            <pc:sldMk cId="1494708092" sldId="271"/>
            <ac:spMk id="22" creationId="{2151139A-886F-4B97-8815-729AD3831BBD}"/>
          </ac:spMkLst>
        </pc:spChg>
        <pc:spChg chg="add del">
          <ac:chgData name="Trizzia Singson" userId="S::tsingson00@mylangara.ca::0de1a024-cfc9-4bfe-8099-54a9641291c6" providerId="AD" clId="Web-{09AA1148-E2B1-3385-2F33-84F0DA7E0CCF}" dt="2025-03-27T08:10:15.954" v="417"/>
          <ac:spMkLst>
            <pc:docMk/>
            <pc:sldMk cId="1494708092" sldId="271"/>
            <ac:spMk id="23" creationId="{E659831F-0D9A-4C63-9EBB-8435B85A440F}"/>
          </ac:spMkLst>
        </pc:spChg>
        <pc:spChg chg="add del">
          <ac:chgData name="Trizzia Singson" userId="S::tsingson00@mylangara.ca::0de1a024-cfc9-4bfe-8099-54a9641291c6" providerId="AD" clId="Web-{09AA1148-E2B1-3385-2F33-84F0DA7E0CCF}" dt="2025-03-26T09:31:01.203" v="61"/>
          <ac:spMkLst>
            <pc:docMk/>
            <pc:sldMk cId="1494708092" sldId="271"/>
            <ac:spMk id="24" creationId="{AB5E08C4-8CDD-4623-A5B8-E998C6DEE3B7}"/>
          </ac:spMkLst>
        </pc:spChg>
        <pc:spChg chg="add del">
          <ac:chgData name="Trizzia Singson" userId="S::tsingson00@mylangara.ca::0de1a024-cfc9-4bfe-8099-54a9641291c6" providerId="AD" clId="Web-{09AA1148-E2B1-3385-2F33-84F0DA7E0CCF}" dt="2025-03-27T08:10:15.954" v="417"/>
          <ac:spMkLst>
            <pc:docMk/>
            <pc:sldMk cId="1494708092" sldId="271"/>
            <ac:spMk id="25" creationId="{E6995CE5-F890-4ABA-82A2-26507CE8D2A3}"/>
          </ac:spMkLst>
        </pc:spChg>
        <pc:spChg chg="add del">
          <ac:chgData name="Trizzia Singson" userId="S::tsingson00@mylangara.ca::0de1a024-cfc9-4bfe-8099-54a9641291c6" providerId="AD" clId="Web-{09AA1148-E2B1-3385-2F33-84F0DA7E0CCF}" dt="2025-03-26T09:31:01.203" v="61"/>
          <ac:spMkLst>
            <pc:docMk/>
            <pc:sldMk cId="1494708092" sldId="271"/>
            <ac:spMk id="26" creationId="{15F33878-D502-4FFA-8ACE-F2AECDB2A23F}"/>
          </ac:spMkLst>
        </pc:spChg>
        <pc:spChg chg="add del">
          <ac:chgData name="Trizzia Singson" userId="S::tsingson00@mylangara.ca::0de1a024-cfc9-4bfe-8099-54a9641291c6" providerId="AD" clId="Web-{09AA1148-E2B1-3385-2F33-84F0DA7E0CCF}" dt="2025-03-27T08:10:01.547" v="410"/>
          <ac:spMkLst>
            <pc:docMk/>
            <pc:sldMk cId="1494708092" sldId="271"/>
            <ac:spMk id="27" creationId="{6EFFA17B-4570-4DBF-B52B-4DA2032CD30E}"/>
          </ac:spMkLst>
        </pc:spChg>
        <pc:spChg chg="add del">
          <ac:chgData name="Trizzia Singson" userId="S::tsingson00@mylangara.ca::0de1a024-cfc9-4bfe-8099-54a9641291c6" providerId="AD" clId="Web-{09AA1148-E2B1-3385-2F33-84F0DA7E0CCF}" dt="2025-03-26T09:31:01.203" v="61"/>
          <ac:spMkLst>
            <pc:docMk/>
            <pc:sldMk cId="1494708092" sldId="271"/>
            <ac:spMk id="28" creationId="{D3539FEE-81D3-4406-802E-60B20B16F4F6}"/>
          </ac:spMkLst>
        </pc:spChg>
        <pc:spChg chg="add del">
          <ac:chgData name="Trizzia Singson" userId="S::tsingson00@mylangara.ca::0de1a024-cfc9-4bfe-8099-54a9641291c6" providerId="AD" clId="Web-{09AA1148-E2B1-3385-2F33-84F0DA7E0CCF}" dt="2025-03-26T09:31:01.203" v="61"/>
          <ac:spMkLst>
            <pc:docMk/>
            <pc:sldMk cId="1494708092" sldId="271"/>
            <ac:spMk id="30" creationId="{DC701763-729E-462F-A5A8-E0DEFEB1E2E4}"/>
          </ac:spMkLst>
        </pc:spChg>
        <pc:spChg chg="add del">
          <ac:chgData name="Trizzia Singson" userId="S::tsingson00@mylangara.ca::0de1a024-cfc9-4bfe-8099-54a9641291c6" providerId="AD" clId="Web-{09AA1148-E2B1-3385-2F33-84F0DA7E0CCF}" dt="2025-03-27T08:10:01.547" v="410"/>
          <ac:spMkLst>
            <pc:docMk/>
            <pc:sldMk cId="1494708092" sldId="271"/>
            <ac:spMk id="32" creationId="{D7E044B5-BE84-43DF-9B50-2E334209DBBF}"/>
          </ac:spMkLst>
        </pc:spChg>
        <pc:spChg chg="add del">
          <ac:chgData name="Trizzia Singson" userId="S::tsingson00@mylangara.ca::0de1a024-cfc9-4bfe-8099-54a9641291c6" providerId="AD" clId="Web-{09AA1148-E2B1-3385-2F33-84F0DA7E0CCF}" dt="2025-03-27T08:10:01.547" v="410"/>
          <ac:spMkLst>
            <pc:docMk/>
            <pc:sldMk cId="1494708092" sldId="271"/>
            <ac:spMk id="34" creationId="{A06EE196-46B1-4987-B8E2-2681AD6A94D2}"/>
          </ac:spMkLst>
        </pc:spChg>
        <pc:spChg chg="add del">
          <ac:chgData name="Trizzia Singson" userId="S::tsingson00@mylangara.ca::0de1a024-cfc9-4bfe-8099-54a9641291c6" providerId="AD" clId="Web-{09AA1148-E2B1-3385-2F33-84F0DA7E0CCF}" dt="2025-03-27T08:10:01.547" v="410"/>
          <ac:spMkLst>
            <pc:docMk/>
            <pc:sldMk cId="1494708092" sldId="271"/>
            <ac:spMk id="36" creationId="{C99D11B4-B61D-4ECC-AA3A-DE3A9B6926D1}"/>
          </ac:spMkLst>
        </pc:spChg>
        <pc:graphicFrameChg chg="add del mod">
          <ac:chgData name="Trizzia Singson" userId="S::tsingson00@mylangara.ca::0de1a024-cfc9-4bfe-8099-54a9641291c6" providerId="AD" clId="Web-{09AA1148-E2B1-3385-2F33-84F0DA7E0CCF}" dt="2025-03-27T04:55:38.228" v="257"/>
          <ac:graphicFrameMkLst>
            <pc:docMk/>
            <pc:sldMk cId="1494708092" sldId="271"/>
            <ac:graphicFrameMk id="5" creationId="{EF93ABB4-31AE-47E2-EC2A-74FB4802B6A1}"/>
          </ac:graphicFrameMkLst>
        </pc:graphicFrameChg>
        <pc:picChg chg="add del mod ord">
          <ac:chgData name="Trizzia Singson" userId="S::tsingson00@mylangara.ca::0de1a024-cfc9-4bfe-8099-54a9641291c6" providerId="AD" clId="Web-{09AA1148-E2B1-3385-2F33-84F0DA7E0CCF}" dt="2025-03-27T08:08:27.796" v="396"/>
          <ac:picMkLst>
            <pc:docMk/>
            <pc:sldMk cId="1494708092" sldId="271"/>
            <ac:picMk id="4" creationId="{58B13E52-D1F2-90D2-BAB2-EAD82AF52648}"/>
          </ac:picMkLst>
        </pc:picChg>
        <pc:picChg chg="add mod">
          <ac:chgData name="Trizzia Singson" userId="S::tsingson00@mylangara.ca::0de1a024-cfc9-4bfe-8099-54a9641291c6" providerId="AD" clId="Web-{09AA1148-E2B1-3385-2F33-84F0DA7E0CCF}" dt="2025-03-27T20:58:24.644" v="837" actId="1076"/>
          <ac:picMkLst>
            <pc:docMk/>
            <pc:sldMk cId="1494708092" sldId="271"/>
            <ac:picMk id="4" creationId="{B089214B-BDCA-D531-99F5-577885E37750}"/>
          </ac:picMkLst>
        </pc:picChg>
        <pc:picChg chg="add del mod ord">
          <ac:chgData name="Trizzia Singson" userId="S::tsingson00@mylangara.ca::0de1a024-cfc9-4bfe-8099-54a9641291c6" providerId="AD" clId="Web-{09AA1148-E2B1-3385-2F33-84F0DA7E0CCF}" dt="2025-03-26T09:39:36.138" v="63"/>
          <ac:picMkLst>
            <pc:docMk/>
            <pc:sldMk cId="1494708092" sldId="271"/>
            <ac:picMk id="5" creationId="{528048D4-418B-4E45-A547-2E40966D939F}"/>
          </ac:picMkLst>
        </pc:picChg>
        <pc:picChg chg="add del">
          <ac:chgData name="Trizzia Singson" userId="S::tsingson00@mylangara.ca::0de1a024-cfc9-4bfe-8099-54a9641291c6" providerId="AD" clId="Web-{09AA1148-E2B1-3385-2F33-84F0DA7E0CCF}" dt="2025-03-27T03:57:29.483" v="71"/>
          <ac:picMkLst>
            <pc:docMk/>
            <pc:sldMk cId="1494708092" sldId="271"/>
            <ac:picMk id="5" creationId="{FEA5DA22-CBE8-187D-22B8-CE2B9CF7E9B7}"/>
          </ac:picMkLst>
        </pc:picChg>
        <pc:picChg chg="add mod">
          <ac:chgData name="Trizzia Singson" userId="S::tsingson00@mylangara.ca::0de1a024-cfc9-4bfe-8099-54a9641291c6" providerId="AD" clId="Web-{09AA1148-E2B1-3385-2F33-84F0DA7E0CCF}" dt="2025-03-27T20:58:34.785" v="838" actId="1076"/>
          <ac:picMkLst>
            <pc:docMk/>
            <pc:sldMk cId="1494708092" sldId="271"/>
            <ac:picMk id="7" creationId="{A02CC067-4381-8F34-31A6-A1C2D8995267}"/>
          </ac:picMkLst>
        </pc:picChg>
        <pc:picChg chg="add del mod ord">
          <ac:chgData name="Trizzia Singson" userId="S::tsingson00@mylangara.ca::0de1a024-cfc9-4bfe-8099-54a9641291c6" providerId="AD" clId="Web-{09AA1148-E2B1-3385-2F33-84F0DA7E0CCF}" dt="2025-03-27T20:58:07.503" v="833"/>
          <ac:picMkLst>
            <pc:docMk/>
            <pc:sldMk cId="1494708092" sldId="271"/>
            <ac:picMk id="9" creationId="{33A64C17-B945-C99A-3F19-7918D0AC170C}"/>
          </ac:picMkLst>
        </pc:picChg>
      </pc:sldChg>
      <pc:sldChg chg="addSp delSp modSp new mod setBg">
        <pc:chgData name="Trizzia Singson" userId="S::tsingson00@mylangara.ca::0de1a024-cfc9-4bfe-8099-54a9641291c6" providerId="AD" clId="Web-{09AA1148-E2B1-3385-2F33-84F0DA7E0CCF}" dt="2025-03-27T08:55:25.179" v="481" actId="1076"/>
        <pc:sldMkLst>
          <pc:docMk/>
          <pc:sldMk cId="909528482" sldId="275"/>
        </pc:sldMkLst>
        <pc:spChg chg="add del">
          <ac:chgData name="Trizzia Singson" userId="S::tsingson00@mylangara.ca::0de1a024-cfc9-4bfe-8099-54a9641291c6" providerId="AD" clId="Web-{09AA1148-E2B1-3385-2F33-84F0DA7E0CCF}" dt="2025-03-26T06:43:46.448" v="41"/>
          <ac:spMkLst>
            <pc:docMk/>
            <pc:sldMk cId="909528482" sldId="275"/>
            <ac:spMk id="2" creationId="{6B3AFB2B-DBB5-B911-8B80-7CCE49309B83}"/>
          </ac:spMkLst>
        </pc:spChg>
        <pc:spChg chg="del">
          <ac:chgData name="Trizzia Singson" userId="S::tsingson00@mylangara.ca::0de1a024-cfc9-4bfe-8099-54a9641291c6" providerId="AD" clId="Web-{09AA1148-E2B1-3385-2F33-84F0DA7E0CCF}" dt="2025-03-26T06:43:23.854" v="32"/>
          <ac:spMkLst>
            <pc:docMk/>
            <pc:sldMk cId="909528482" sldId="275"/>
            <ac:spMk id="3" creationId="{30DA4AFD-46A5-5C08-DF3F-A99243914102}"/>
          </ac:spMkLst>
        </pc:spChg>
        <pc:spChg chg="add del">
          <ac:chgData name="Trizzia Singson" userId="S::tsingson00@mylangara.ca::0de1a024-cfc9-4bfe-8099-54a9641291c6" providerId="AD" clId="Web-{09AA1148-E2B1-3385-2F33-84F0DA7E0CCF}" dt="2025-03-26T06:43:46.448" v="40"/>
          <ac:spMkLst>
            <pc:docMk/>
            <pc:sldMk cId="909528482" sldId="275"/>
            <ac:spMk id="6" creationId="{32AEEBC8-9D30-42EF-95F2-386C2653FBF0}"/>
          </ac:spMkLst>
        </pc:spChg>
        <pc:spChg chg="add del">
          <ac:chgData name="Trizzia Singson" userId="S::tsingson00@mylangara.ca::0de1a024-cfc9-4bfe-8099-54a9641291c6" providerId="AD" clId="Web-{09AA1148-E2B1-3385-2F33-84F0DA7E0CCF}" dt="2025-03-26T06:43:46.448" v="40"/>
          <ac:spMkLst>
            <pc:docMk/>
            <pc:sldMk cId="909528482" sldId="275"/>
            <ac:spMk id="7" creationId="{6B3AFB2B-DBB5-B911-8B80-7CCE49309B83}"/>
          </ac:spMkLst>
        </pc:spChg>
        <pc:spChg chg="add del">
          <ac:chgData name="Trizzia Singson" userId="S::tsingson00@mylangara.ca::0de1a024-cfc9-4bfe-8099-54a9641291c6" providerId="AD" clId="Web-{09AA1148-E2B1-3385-2F33-84F0DA7E0CCF}" dt="2025-03-26T06:43:34.838" v="36"/>
          <ac:spMkLst>
            <pc:docMk/>
            <pc:sldMk cId="909528482" sldId="275"/>
            <ac:spMk id="8" creationId="{EFE0E89A-44FF-6D93-AEA0-563DCF58C677}"/>
          </ac:spMkLst>
        </pc:spChg>
        <pc:spChg chg="add del">
          <ac:chgData name="Trizzia Singson" userId="S::tsingson00@mylangara.ca::0de1a024-cfc9-4bfe-8099-54a9641291c6" providerId="AD" clId="Web-{09AA1148-E2B1-3385-2F33-84F0DA7E0CCF}" dt="2025-03-26T06:43:32.026" v="34"/>
          <ac:spMkLst>
            <pc:docMk/>
            <pc:sldMk cId="909528482" sldId="275"/>
            <ac:spMk id="9" creationId="{42A4FC2C-047E-45A5-965D-8E1E3BF09BC6}"/>
          </ac:spMkLst>
        </pc:spChg>
        <pc:spChg chg="add del">
          <ac:chgData name="Trizzia Singson" userId="S::tsingson00@mylangara.ca::0de1a024-cfc9-4bfe-8099-54a9641291c6" providerId="AD" clId="Web-{09AA1148-E2B1-3385-2F33-84F0DA7E0CCF}" dt="2025-03-26T06:43:46.448" v="40"/>
          <ac:spMkLst>
            <pc:docMk/>
            <pc:sldMk cId="909528482" sldId="275"/>
            <ac:spMk id="10" creationId="{2E92FA66-67D7-4CB4-94D3-E643A9AD4757}"/>
          </ac:spMkLst>
        </pc:spChg>
        <pc:spChg chg="add del">
          <ac:chgData name="Trizzia Singson" userId="S::tsingson00@mylangara.ca::0de1a024-cfc9-4bfe-8099-54a9641291c6" providerId="AD" clId="Web-{09AA1148-E2B1-3385-2F33-84F0DA7E0CCF}" dt="2025-03-26T06:43:34.838" v="36"/>
          <ac:spMkLst>
            <pc:docMk/>
            <pc:sldMk cId="909528482" sldId="275"/>
            <ac:spMk id="11" creationId="{2B97F24A-32CE-4C1C-A50D-3016B394DCFB}"/>
          </ac:spMkLst>
        </pc:spChg>
        <pc:spChg chg="add del">
          <ac:chgData name="Trizzia Singson" userId="S::tsingson00@mylangara.ca::0de1a024-cfc9-4bfe-8099-54a9641291c6" providerId="AD" clId="Web-{09AA1148-E2B1-3385-2F33-84F0DA7E0CCF}" dt="2025-03-26T06:43:34.838" v="36"/>
          <ac:spMkLst>
            <pc:docMk/>
            <pc:sldMk cId="909528482" sldId="275"/>
            <ac:spMk id="12" creationId="{6B3AFB2B-DBB5-B911-8B80-7CCE49309B83}"/>
          </ac:spMkLst>
        </pc:spChg>
        <pc:spChg chg="add del">
          <ac:chgData name="Trizzia Singson" userId="S::tsingson00@mylangara.ca::0de1a024-cfc9-4bfe-8099-54a9641291c6" providerId="AD" clId="Web-{09AA1148-E2B1-3385-2F33-84F0DA7E0CCF}" dt="2025-03-26T06:43:34.838" v="36"/>
          <ac:spMkLst>
            <pc:docMk/>
            <pc:sldMk cId="909528482" sldId="275"/>
            <ac:spMk id="13" creationId="{6357EC4F-235E-4222-A36F-C7878ACE37F2}"/>
          </ac:spMkLst>
        </pc:spChg>
        <pc:spChg chg="add del">
          <ac:chgData name="Trizzia Singson" userId="S::tsingson00@mylangara.ca::0de1a024-cfc9-4bfe-8099-54a9641291c6" providerId="AD" clId="Web-{09AA1148-E2B1-3385-2F33-84F0DA7E0CCF}" dt="2025-03-26T06:43:46.448" v="40"/>
          <ac:spMkLst>
            <pc:docMk/>
            <pc:sldMk cId="909528482" sldId="275"/>
            <ac:spMk id="14" creationId="{9C5D9E5E-3475-DFE6-60B4-0EB9953490A9}"/>
          </ac:spMkLst>
        </pc:spChg>
        <pc:spChg chg="mod">
          <ac:chgData name="Trizzia Singson" userId="S::tsingson00@mylangara.ca::0de1a024-cfc9-4bfe-8099-54a9641291c6" providerId="AD" clId="Web-{09AA1148-E2B1-3385-2F33-84F0DA7E0CCF}" dt="2025-03-27T04:47:12.823" v="240" actId="20577"/>
          <ac:spMkLst>
            <pc:docMk/>
            <pc:sldMk cId="909528482" sldId="275"/>
            <ac:spMk id="17" creationId="{B02754C4-D68C-3F1E-4955-50DDECB7014B}"/>
          </ac:spMkLst>
        </pc:spChg>
        <pc:graphicFrameChg chg="mod">
          <ac:chgData name="Trizzia Singson" userId="S::tsingson00@mylangara.ca::0de1a024-cfc9-4bfe-8099-54a9641291c6" providerId="AD" clId="Web-{09AA1148-E2B1-3385-2F33-84F0DA7E0CCF}" dt="2025-03-27T08:55:25.179" v="481" actId="1076"/>
          <ac:graphicFrameMkLst>
            <pc:docMk/>
            <pc:sldMk cId="909528482" sldId="275"/>
            <ac:graphicFrameMk id="15" creationId="{11331A44-1AB1-34FC-EDC4-F2E4E0F6B5AB}"/>
          </ac:graphicFrameMkLst>
        </pc:graphicFrameChg>
        <pc:picChg chg="add mod ord">
          <ac:chgData name="Trizzia Singson" userId="S::tsingson00@mylangara.ca::0de1a024-cfc9-4bfe-8099-54a9641291c6" providerId="AD" clId="Web-{09AA1148-E2B1-3385-2F33-84F0DA7E0CCF}" dt="2025-03-26T06:43:46.448" v="41"/>
          <ac:picMkLst>
            <pc:docMk/>
            <pc:sldMk cId="909528482" sldId="275"/>
            <ac:picMk id="4" creationId="{DFE16A29-7F96-2101-AC8C-5CC1B085586D}"/>
          </ac:picMkLst>
        </pc:picChg>
      </pc:sldChg>
      <pc:sldChg chg="modSp">
        <pc:chgData name="Trizzia Singson" userId="S::tsingson00@mylangara.ca::0de1a024-cfc9-4bfe-8099-54a9641291c6" providerId="AD" clId="Web-{09AA1148-E2B1-3385-2F33-84F0DA7E0CCF}" dt="2025-03-27T08:16:29.490" v="476" actId="1076"/>
        <pc:sldMkLst>
          <pc:docMk/>
          <pc:sldMk cId="2309707630" sldId="277"/>
        </pc:sldMkLst>
        <pc:spChg chg="mod">
          <ac:chgData name="Trizzia Singson" userId="S::tsingson00@mylangara.ca::0de1a024-cfc9-4bfe-8099-54a9641291c6" providerId="AD" clId="Web-{09AA1148-E2B1-3385-2F33-84F0DA7E0CCF}" dt="2025-03-27T08:16:29.490" v="476" actId="1076"/>
          <ac:spMkLst>
            <pc:docMk/>
            <pc:sldMk cId="2309707630" sldId="277"/>
            <ac:spMk id="2" creationId="{875E8BE8-502D-C2AA-9497-B76ED21821D2}"/>
          </ac:spMkLst>
        </pc:spChg>
      </pc:sldChg>
      <pc:sldChg chg="addSp delSp modSp mod setBg">
        <pc:chgData name="Trizzia Singson" userId="S::tsingson00@mylangara.ca::0de1a024-cfc9-4bfe-8099-54a9641291c6" providerId="AD" clId="Web-{09AA1148-E2B1-3385-2F33-84F0DA7E0CCF}" dt="2025-03-27T06:17:13.212" v="345"/>
        <pc:sldMkLst>
          <pc:docMk/>
          <pc:sldMk cId="170500856" sldId="278"/>
        </pc:sldMkLst>
        <pc:spChg chg="mod">
          <ac:chgData name="Trizzia Singson" userId="S::tsingson00@mylangara.ca::0de1a024-cfc9-4bfe-8099-54a9641291c6" providerId="AD" clId="Web-{09AA1148-E2B1-3385-2F33-84F0DA7E0CCF}" dt="2025-03-27T06:17:13.212" v="345"/>
          <ac:spMkLst>
            <pc:docMk/>
            <pc:sldMk cId="170500856" sldId="278"/>
            <ac:spMk id="2" creationId="{D2D2651A-2994-6A55-1446-BD112DBD198B}"/>
          </ac:spMkLst>
        </pc:spChg>
        <pc:spChg chg="del">
          <ac:chgData name="Trizzia Singson" userId="S::tsingson00@mylangara.ca::0de1a024-cfc9-4bfe-8099-54a9641291c6" providerId="AD" clId="Web-{09AA1148-E2B1-3385-2F33-84F0DA7E0CCF}" dt="2025-03-27T06:17:13.212" v="345"/>
          <ac:spMkLst>
            <pc:docMk/>
            <pc:sldMk cId="170500856" sldId="278"/>
            <ac:spMk id="3" creationId="{1AF27434-3937-9C3C-3EC9-F7E3AD726591}"/>
          </ac:spMkLst>
        </pc:spChg>
        <pc:spChg chg="add">
          <ac:chgData name="Trizzia Singson" userId="S::tsingson00@mylangara.ca::0de1a024-cfc9-4bfe-8099-54a9641291c6" providerId="AD" clId="Web-{09AA1148-E2B1-3385-2F33-84F0DA7E0CCF}" dt="2025-03-27T06:17:13.212" v="345"/>
          <ac:spMkLst>
            <pc:docMk/>
            <pc:sldMk cId="170500856" sldId="278"/>
            <ac:spMk id="10" creationId="{B50AB553-2A96-4A92-96F2-93548E096954}"/>
          </ac:spMkLst>
        </pc:spChg>
        <pc:graphicFrameChg chg="add">
          <ac:chgData name="Trizzia Singson" userId="S::tsingson00@mylangara.ca::0de1a024-cfc9-4bfe-8099-54a9641291c6" providerId="AD" clId="Web-{09AA1148-E2B1-3385-2F33-84F0DA7E0CCF}" dt="2025-03-27T06:17:13.212" v="345"/>
          <ac:graphicFrameMkLst>
            <pc:docMk/>
            <pc:sldMk cId="170500856" sldId="278"/>
            <ac:graphicFrameMk id="5" creationId="{D2C72619-0883-E7D8-6700-98E2696614D5}"/>
          </ac:graphicFrameMkLst>
        </pc:graphicFrameChg>
        <pc:picChg chg="add">
          <ac:chgData name="Trizzia Singson" userId="S::tsingson00@mylangara.ca::0de1a024-cfc9-4bfe-8099-54a9641291c6" providerId="AD" clId="Web-{09AA1148-E2B1-3385-2F33-84F0DA7E0CCF}" dt="2025-03-27T06:17:13.212" v="345"/>
          <ac:picMkLst>
            <pc:docMk/>
            <pc:sldMk cId="170500856" sldId="278"/>
            <ac:picMk id="6" creationId="{C01FE390-3215-568A-E98F-C444C6188CFD}"/>
          </ac:picMkLst>
        </pc:picChg>
      </pc:sldChg>
      <pc:sldChg chg="addSp delSp modSp mod setBg">
        <pc:chgData name="Trizzia Singson" userId="S::tsingson00@mylangara.ca::0de1a024-cfc9-4bfe-8099-54a9641291c6" providerId="AD" clId="Web-{09AA1148-E2B1-3385-2F33-84F0DA7E0CCF}" dt="2025-03-27T06:17:39.525" v="348"/>
        <pc:sldMkLst>
          <pc:docMk/>
          <pc:sldMk cId="3767035914" sldId="280"/>
        </pc:sldMkLst>
        <pc:spChg chg="mod">
          <ac:chgData name="Trizzia Singson" userId="S::tsingson00@mylangara.ca::0de1a024-cfc9-4bfe-8099-54a9641291c6" providerId="AD" clId="Web-{09AA1148-E2B1-3385-2F33-84F0DA7E0CCF}" dt="2025-03-27T06:17:39.525" v="348"/>
          <ac:spMkLst>
            <pc:docMk/>
            <pc:sldMk cId="3767035914" sldId="280"/>
            <ac:spMk id="2" creationId="{6433D168-3159-22F3-9D88-0B3F9D87D5B2}"/>
          </ac:spMkLst>
        </pc:spChg>
        <pc:spChg chg="add del">
          <ac:chgData name="Trizzia Singson" userId="S::tsingson00@mylangara.ca::0de1a024-cfc9-4bfe-8099-54a9641291c6" providerId="AD" clId="Web-{09AA1148-E2B1-3385-2F33-84F0DA7E0CCF}" dt="2025-03-27T06:17:39.447" v="347"/>
          <ac:spMkLst>
            <pc:docMk/>
            <pc:sldMk cId="3767035914" sldId="280"/>
            <ac:spMk id="16" creationId="{7517A47C-B2E5-4B79-8061-D74B1311AF6E}"/>
          </ac:spMkLst>
        </pc:spChg>
        <pc:spChg chg="add del">
          <ac:chgData name="Trizzia Singson" userId="S::tsingson00@mylangara.ca::0de1a024-cfc9-4bfe-8099-54a9641291c6" providerId="AD" clId="Web-{09AA1148-E2B1-3385-2F33-84F0DA7E0CCF}" dt="2025-03-27T06:17:39.447" v="347"/>
          <ac:spMkLst>
            <pc:docMk/>
            <pc:sldMk cId="3767035914" sldId="280"/>
            <ac:spMk id="18" creationId="{C505E780-2083-4CB5-A42A-5E0E2908ECC3}"/>
          </ac:spMkLst>
        </pc:spChg>
        <pc:spChg chg="add del">
          <ac:chgData name="Trizzia Singson" userId="S::tsingson00@mylangara.ca::0de1a024-cfc9-4bfe-8099-54a9641291c6" providerId="AD" clId="Web-{09AA1148-E2B1-3385-2F33-84F0DA7E0CCF}" dt="2025-03-27T06:17:39.447" v="347"/>
          <ac:spMkLst>
            <pc:docMk/>
            <pc:sldMk cId="3767035914" sldId="280"/>
            <ac:spMk id="20" creationId="{D2C0AE1C-0118-41AE-8A10-7CDCBF10E96F}"/>
          </ac:spMkLst>
        </pc:spChg>
        <pc:spChg chg="add del">
          <ac:chgData name="Trizzia Singson" userId="S::tsingson00@mylangara.ca::0de1a024-cfc9-4bfe-8099-54a9641291c6" providerId="AD" clId="Web-{09AA1148-E2B1-3385-2F33-84F0DA7E0CCF}" dt="2025-03-27T06:17:39.447" v="347"/>
          <ac:spMkLst>
            <pc:docMk/>
            <pc:sldMk cId="3767035914" sldId="280"/>
            <ac:spMk id="22" creationId="{463EEC44-1BA3-44ED-81FC-A644B04B2A44}"/>
          </ac:spMkLst>
        </pc:spChg>
        <pc:spChg chg="add">
          <ac:chgData name="Trizzia Singson" userId="S::tsingson00@mylangara.ca::0de1a024-cfc9-4bfe-8099-54a9641291c6" providerId="AD" clId="Web-{09AA1148-E2B1-3385-2F33-84F0DA7E0CCF}" dt="2025-03-27T06:17:39.525" v="348"/>
          <ac:spMkLst>
            <pc:docMk/>
            <pc:sldMk cId="3767035914" sldId="280"/>
            <ac:spMk id="24" creationId="{4C8AB332-D09E-4F28-943C-DABDD4716A3C}"/>
          </ac:spMkLst>
        </pc:spChg>
        <pc:spChg chg="add">
          <ac:chgData name="Trizzia Singson" userId="S::tsingson00@mylangara.ca::0de1a024-cfc9-4bfe-8099-54a9641291c6" providerId="AD" clId="Web-{09AA1148-E2B1-3385-2F33-84F0DA7E0CCF}" dt="2025-03-27T06:17:39.525" v="348"/>
          <ac:spMkLst>
            <pc:docMk/>
            <pc:sldMk cId="3767035914" sldId="280"/>
            <ac:spMk id="25" creationId="{2659FDB4-FCBE-4A89-B46D-43D4FA54464D}"/>
          </ac:spMkLst>
        </pc:spChg>
        <pc:spChg chg="add">
          <ac:chgData name="Trizzia Singson" userId="S::tsingson00@mylangara.ca::0de1a024-cfc9-4bfe-8099-54a9641291c6" providerId="AD" clId="Web-{09AA1148-E2B1-3385-2F33-84F0DA7E0CCF}" dt="2025-03-27T06:17:39.525" v="348"/>
          <ac:spMkLst>
            <pc:docMk/>
            <pc:sldMk cId="3767035914" sldId="280"/>
            <ac:spMk id="27" creationId="{58BDB0EE-D238-415B-9ED8-62AA6AB2AAD1}"/>
          </ac:spMkLst>
        </pc:spChg>
        <pc:spChg chg="add">
          <ac:chgData name="Trizzia Singson" userId="S::tsingson00@mylangara.ca::0de1a024-cfc9-4bfe-8099-54a9641291c6" providerId="AD" clId="Web-{09AA1148-E2B1-3385-2F33-84F0DA7E0CCF}" dt="2025-03-27T06:17:39.525" v="348"/>
          <ac:spMkLst>
            <pc:docMk/>
            <pc:sldMk cId="3767035914" sldId="280"/>
            <ac:spMk id="28" creationId="{C5B55FC3-961D-4325-82F1-DE92B0D04E03}"/>
          </ac:spMkLst>
        </pc:spChg>
        <pc:grpChg chg="mod">
          <ac:chgData name="Trizzia Singson" userId="S::tsingson00@mylangara.ca::0de1a024-cfc9-4bfe-8099-54a9641291c6" providerId="AD" clId="Web-{09AA1148-E2B1-3385-2F33-84F0DA7E0CCF}" dt="2025-03-27T06:17:39.525" v="348"/>
          <ac:grpSpMkLst>
            <pc:docMk/>
            <pc:sldMk cId="3767035914" sldId="280"/>
            <ac:grpSpMk id="7" creationId="{DB7C30C5-740B-725C-9EB1-F3B64670CB5B}"/>
          </ac:grpSpMkLst>
        </pc:grpChg>
        <pc:cxnChg chg="add">
          <ac:chgData name="Trizzia Singson" userId="S::tsingson00@mylangara.ca::0de1a024-cfc9-4bfe-8099-54a9641291c6" providerId="AD" clId="Web-{09AA1148-E2B1-3385-2F33-84F0DA7E0CCF}" dt="2025-03-27T06:17:39.525" v="348"/>
          <ac:cxnSpMkLst>
            <pc:docMk/>
            <pc:sldMk cId="3767035914" sldId="280"/>
            <ac:cxnSpMk id="26" creationId="{C8F51B3F-8331-4E4A-AE96-D47B1006EEAD}"/>
          </ac:cxnSpMkLst>
        </pc:cxnChg>
      </pc:sldChg>
      <pc:sldChg chg="addSp delSp modSp mod setBg">
        <pc:chgData name="Trizzia Singson" userId="S::tsingson00@mylangara.ca::0de1a024-cfc9-4bfe-8099-54a9641291c6" providerId="AD" clId="Web-{09AA1148-E2B1-3385-2F33-84F0DA7E0CCF}" dt="2025-03-27T09:56:51.897" v="487" actId="20577"/>
        <pc:sldMkLst>
          <pc:docMk/>
          <pc:sldMk cId="2192206537" sldId="282"/>
        </pc:sldMkLst>
        <pc:spChg chg="add mod">
          <ac:chgData name="Trizzia Singson" userId="S::tsingson00@mylangara.ca::0de1a024-cfc9-4bfe-8099-54a9641291c6" providerId="AD" clId="Web-{09AA1148-E2B1-3385-2F33-84F0DA7E0CCF}" dt="2025-03-27T09:56:51.897" v="487" actId="20577"/>
          <ac:spMkLst>
            <pc:docMk/>
            <pc:sldMk cId="2192206537" sldId="282"/>
            <ac:spMk id="2" creationId="{6FFF3CA4-3A83-C34F-A3B6-A3BFD9808B79}"/>
          </ac:spMkLst>
        </pc:spChg>
        <pc:spChg chg="add mod">
          <ac:chgData name="Trizzia Singson" userId="S::tsingson00@mylangara.ca::0de1a024-cfc9-4bfe-8099-54a9641291c6" providerId="AD" clId="Web-{09AA1148-E2B1-3385-2F33-84F0DA7E0CCF}" dt="2025-03-27T04:46:58.322" v="237" actId="20577"/>
          <ac:spMkLst>
            <pc:docMk/>
            <pc:sldMk cId="2192206537" sldId="282"/>
            <ac:spMk id="3" creationId="{5FABA332-75DB-ABE6-5DAE-8CE4E2310786}"/>
          </ac:spMkLst>
        </pc:spChg>
        <pc:spChg chg="add del">
          <ac:chgData name="Trizzia Singson" userId="S::tsingson00@mylangara.ca::0de1a024-cfc9-4bfe-8099-54a9641291c6" providerId="AD" clId="Web-{09AA1148-E2B1-3385-2F33-84F0DA7E0CCF}" dt="2025-03-27T04:41:49.704" v="96"/>
          <ac:spMkLst>
            <pc:docMk/>
            <pc:sldMk cId="2192206537" sldId="282"/>
            <ac:spMk id="14" creationId="{8B089790-F4B6-46A7-BB28-7B74A9A9EFDC}"/>
          </ac:spMkLst>
        </pc:spChg>
        <pc:spChg chg="add del">
          <ac:chgData name="Trizzia Singson" userId="S::tsingson00@mylangara.ca::0de1a024-cfc9-4bfe-8099-54a9641291c6" providerId="AD" clId="Web-{09AA1148-E2B1-3385-2F33-84F0DA7E0CCF}" dt="2025-03-27T04:43:19.332" v="119"/>
          <ac:spMkLst>
            <pc:docMk/>
            <pc:sldMk cId="2192206537" sldId="282"/>
            <ac:spMk id="27" creationId="{C85F553D-483A-4D93-B429-9C1258836046}"/>
          </ac:spMkLst>
        </pc:spChg>
        <pc:spChg chg="add del">
          <ac:chgData name="Trizzia Singson" userId="S::tsingson00@mylangara.ca::0de1a024-cfc9-4bfe-8099-54a9641291c6" providerId="AD" clId="Web-{09AA1148-E2B1-3385-2F33-84F0DA7E0CCF}" dt="2025-03-27T04:43:19.332" v="119"/>
          <ac:spMkLst>
            <pc:docMk/>
            <pc:sldMk cId="2192206537" sldId="282"/>
            <ac:spMk id="29" creationId="{DB1626B1-BAC7-4893-A5AC-620597685187}"/>
          </ac:spMkLst>
        </pc:spChg>
        <pc:spChg chg="add del">
          <ac:chgData name="Trizzia Singson" userId="S::tsingson00@mylangara.ca::0de1a024-cfc9-4bfe-8099-54a9641291c6" providerId="AD" clId="Web-{09AA1148-E2B1-3385-2F33-84F0DA7E0CCF}" dt="2025-03-27T04:43:19.332" v="119"/>
          <ac:spMkLst>
            <pc:docMk/>
            <pc:sldMk cId="2192206537" sldId="282"/>
            <ac:spMk id="31" creationId="{D64E9910-51FE-45BF-973D-9D2401FD3C63}"/>
          </ac:spMkLst>
        </pc:spChg>
        <pc:spChg chg="add del">
          <ac:chgData name="Trizzia Singson" userId="S::tsingson00@mylangara.ca::0de1a024-cfc9-4bfe-8099-54a9641291c6" providerId="AD" clId="Web-{09AA1148-E2B1-3385-2F33-84F0DA7E0CCF}" dt="2025-03-27T04:43:19.332" v="119"/>
          <ac:spMkLst>
            <pc:docMk/>
            <pc:sldMk cId="2192206537" sldId="282"/>
            <ac:spMk id="32" creationId="{8950AD4C-6AF3-49F8-94E1-DBCAFB39478B}"/>
          </ac:spMkLst>
        </pc:spChg>
        <pc:spChg chg="add del">
          <ac:chgData name="Trizzia Singson" userId="S::tsingson00@mylangara.ca::0de1a024-cfc9-4bfe-8099-54a9641291c6" providerId="AD" clId="Web-{09AA1148-E2B1-3385-2F33-84F0DA7E0CCF}" dt="2025-03-27T04:43:07.628" v="116"/>
          <ac:spMkLst>
            <pc:docMk/>
            <pc:sldMk cId="2192206537" sldId="282"/>
            <ac:spMk id="37" creationId="{6B5E2835-4E47-45B3-9CFE-732FF7B05472}"/>
          </ac:spMkLst>
        </pc:spChg>
        <pc:spChg chg="add del">
          <ac:chgData name="Trizzia Singson" userId="S::tsingson00@mylangara.ca::0de1a024-cfc9-4bfe-8099-54a9641291c6" providerId="AD" clId="Web-{09AA1148-E2B1-3385-2F33-84F0DA7E0CCF}" dt="2025-03-27T04:43:07.628" v="116"/>
          <ac:spMkLst>
            <pc:docMk/>
            <pc:sldMk cId="2192206537" sldId="282"/>
            <ac:spMk id="39" creationId="{5B45AD5D-AA52-4F7B-9362-576A39AD9E09}"/>
          </ac:spMkLst>
        </pc:spChg>
        <pc:spChg chg="add del">
          <ac:chgData name="Trizzia Singson" userId="S::tsingson00@mylangara.ca::0de1a024-cfc9-4bfe-8099-54a9641291c6" providerId="AD" clId="Web-{09AA1148-E2B1-3385-2F33-84F0DA7E0CCF}" dt="2025-03-27T04:43:07.628" v="116"/>
          <ac:spMkLst>
            <pc:docMk/>
            <pc:sldMk cId="2192206537" sldId="282"/>
            <ac:spMk id="41" creationId="{AEDD7960-4866-4399-BEF6-DD1431AB4E34}"/>
          </ac:spMkLst>
        </pc:spChg>
        <pc:spChg chg="add del">
          <ac:chgData name="Trizzia Singson" userId="S::tsingson00@mylangara.ca::0de1a024-cfc9-4bfe-8099-54a9641291c6" providerId="AD" clId="Web-{09AA1148-E2B1-3385-2F33-84F0DA7E0CCF}" dt="2025-03-27T04:43:07.628" v="116"/>
          <ac:spMkLst>
            <pc:docMk/>
            <pc:sldMk cId="2192206537" sldId="282"/>
            <ac:spMk id="43" creationId="{55D4142C-5077-457F-A6AD-3FECFDB39685}"/>
          </ac:spMkLst>
        </pc:spChg>
        <pc:spChg chg="add del">
          <ac:chgData name="Trizzia Singson" userId="S::tsingson00@mylangara.ca::0de1a024-cfc9-4bfe-8099-54a9641291c6" providerId="AD" clId="Web-{09AA1148-E2B1-3385-2F33-84F0DA7E0CCF}" dt="2025-03-27T04:43:07.628" v="116"/>
          <ac:spMkLst>
            <pc:docMk/>
            <pc:sldMk cId="2192206537" sldId="282"/>
            <ac:spMk id="45" creationId="{7A5F0580-5EE9-419F-96EE-B6529EF6E7D0}"/>
          </ac:spMkLst>
        </pc:spChg>
        <pc:spChg chg="add del">
          <ac:chgData name="Trizzia Singson" userId="S::tsingson00@mylangara.ca::0de1a024-cfc9-4bfe-8099-54a9641291c6" providerId="AD" clId="Web-{09AA1148-E2B1-3385-2F33-84F0DA7E0CCF}" dt="2025-03-27T04:43:19.332" v="118"/>
          <ac:spMkLst>
            <pc:docMk/>
            <pc:sldMk cId="2192206537" sldId="282"/>
            <ac:spMk id="47" creationId="{04812C46-200A-4DEB-A05E-3ED6C68C2387}"/>
          </ac:spMkLst>
        </pc:spChg>
        <pc:spChg chg="add del">
          <ac:chgData name="Trizzia Singson" userId="S::tsingson00@mylangara.ca::0de1a024-cfc9-4bfe-8099-54a9641291c6" providerId="AD" clId="Web-{09AA1148-E2B1-3385-2F33-84F0DA7E0CCF}" dt="2025-03-27T04:43:19.332" v="118"/>
          <ac:spMkLst>
            <pc:docMk/>
            <pc:sldMk cId="2192206537" sldId="282"/>
            <ac:spMk id="48" creationId="{D1EA859B-E555-4109-94F3-6700E046E008}"/>
          </ac:spMkLst>
        </pc:spChg>
        <pc:spChg chg="add del">
          <ac:chgData name="Trizzia Singson" userId="S::tsingson00@mylangara.ca::0de1a024-cfc9-4bfe-8099-54a9641291c6" providerId="AD" clId="Web-{09AA1148-E2B1-3385-2F33-84F0DA7E0CCF}" dt="2025-03-27T04:46:31.900" v="231"/>
          <ac:spMkLst>
            <pc:docMk/>
            <pc:sldMk cId="2192206537" sldId="282"/>
            <ac:spMk id="50" creationId="{B1595A09-E336-4D1B-9B3A-06A2287A54E2}"/>
          </ac:spMkLst>
        </pc:spChg>
        <pc:spChg chg="add del">
          <ac:chgData name="Trizzia Singson" userId="S::tsingson00@mylangara.ca::0de1a024-cfc9-4bfe-8099-54a9641291c6" providerId="AD" clId="Web-{09AA1148-E2B1-3385-2F33-84F0DA7E0CCF}" dt="2025-03-27T04:46:31.900" v="231"/>
          <ac:spMkLst>
            <pc:docMk/>
            <pc:sldMk cId="2192206537" sldId="282"/>
            <ac:spMk id="51" creationId="{3540989C-C7B8-473B-BF87-6F2DA6A90006}"/>
          </ac:spMkLst>
        </pc:spChg>
        <pc:spChg chg="add">
          <ac:chgData name="Trizzia Singson" userId="S::tsingson00@mylangara.ca::0de1a024-cfc9-4bfe-8099-54a9641291c6" providerId="AD" clId="Web-{09AA1148-E2B1-3385-2F33-84F0DA7E0CCF}" dt="2025-03-27T04:46:31.900" v="231"/>
          <ac:spMkLst>
            <pc:docMk/>
            <pc:sldMk cId="2192206537" sldId="282"/>
            <ac:spMk id="56" creationId="{C681C32C-7AFC-4BB3-9088-65CBDFC5D1C2}"/>
          </ac:spMkLst>
        </pc:spChg>
        <pc:spChg chg="add">
          <ac:chgData name="Trizzia Singson" userId="S::tsingson00@mylangara.ca::0de1a024-cfc9-4bfe-8099-54a9641291c6" providerId="AD" clId="Web-{09AA1148-E2B1-3385-2F33-84F0DA7E0CCF}" dt="2025-03-27T04:46:31.900" v="231"/>
          <ac:spMkLst>
            <pc:docMk/>
            <pc:sldMk cId="2192206537" sldId="282"/>
            <ac:spMk id="58" creationId="{199C0ED0-69DE-4C31-A5CF-E2A46FD30226}"/>
          </ac:spMkLst>
        </pc:spChg>
        <pc:spChg chg="add">
          <ac:chgData name="Trizzia Singson" userId="S::tsingson00@mylangara.ca::0de1a024-cfc9-4bfe-8099-54a9641291c6" providerId="AD" clId="Web-{09AA1148-E2B1-3385-2F33-84F0DA7E0CCF}" dt="2025-03-27T04:46:31.900" v="231"/>
          <ac:spMkLst>
            <pc:docMk/>
            <pc:sldMk cId="2192206537" sldId="282"/>
            <ac:spMk id="60" creationId="{8D42B8BD-40AF-488E-8A79-D7256C917229}"/>
          </ac:spMkLst>
        </pc:spChg>
        <pc:grpChg chg="add del">
          <ac:chgData name="Trizzia Singson" userId="S::tsingson00@mylangara.ca::0de1a024-cfc9-4bfe-8099-54a9641291c6" providerId="AD" clId="Web-{09AA1148-E2B1-3385-2F33-84F0DA7E0CCF}" dt="2025-03-27T04:41:49.704" v="96"/>
          <ac:grpSpMkLst>
            <pc:docMk/>
            <pc:sldMk cId="2192206537" sldId="282"/>
            <ac:grpSpMk id="16" creationId="{9DE3F54D-33BC-4382-A2AB-5E002F0F1166}"/>
          </ac:grpSpMkLst>
        </pc:grpChg>
        <pc:grpChg chg="add del">
          <ac:chgData name="Trizzia Singson" userId="S::tsingson00@mylangara.ca::0de1a024-cfc9-4bfe-8099-54a9641291c6" providerId="AD" clId="Web-{09AA1148-E2B1-3385-2F33-84F0DA7E0CCF}" dt="2025-03-27T04:41:49.689" v="95"/>
          <ac:grpSpMkLst>
            <pc:docMk/>
            <pc:sldMk cId="2192206537" sldId="282"/>
            <ac:grpSpMk id="25" creationId="{723C66ED-DBBF-12CA-7F5E-813E0E7D036A}"/>
          </ac:grpSpMkLst>
        </pc:grpChg>
        <pc:picChg chg="mod ord">
          <ac:chgData name="Trizzia Singson" userId="S::tsingson00@mylangara.ca::0de1a024-cfc9-4bfe-8099-54a9641291c6" providerId="AD" clId="Web-{09AA1148-E2B1-3385-2F33-84F0DA7E0CCF}" dt="2025-03-27T04:46:31.900" v="231"/>
          <ac:picMkLst>
            <pc:docMk/>
            <pc:sldMk cId="2192206537" sldId="282"/>
            <ac:picMk id="9" creationId="{942C995F-DBEE-5AF7-95B0-EF494BE22C74}"/>
          </ac:picMkLst>
        </pc:picChg>
      </pc:sldChg>
      <pc:sldChg chg="addSp delSp modSp add del ord replId modNotes">
        <pc:chgData name="Trizzia Singson" userId="S::tsingson00@mylangara.ca::0de1a024-cfc9-4bfe-8099-54a9641291c6" providerId="AD" clId="Web-{09AA1148-E2B1-3385-2F33-84F0DA7E0CCF}" dt="2025-03-27T10:33:57.501" v="569"/>
        <pc:sldMkLst>
          <pc:docMk/>
          <pc:sldMk cId="123943079" sldId="286"/>
        </pc:sldMkLst>
        <pc:spChg chg="add del mod">
          <ac:chgData name="Trizzia Singson" userId="S::tsingson00@mylangara.ca::0de1a024-cfc9-4bfe-8099-54a9641291c6" providerId="AD" clId="Web-{09AA1148-E2B1-3385-2F33-84F0DA7E0CCF}" dt="2025-03-27T10:33:32.469" v="560"/>
          <ac:spMkLst>
            <pc:docMk/>
            <pc:sldMk cId="123943079" sldId="286"/>
            <ac:spMk id="4" creationId="{43376721-589D-708B-DB41-F38EC4E2CD22}"/>
          </ac:spMkLst>
        </pc:spChg>
        <pc:spChg chg="add del mod">
          <ac:chgData name="Trizzia Singson" userId="S::tsingson00@mylangara.ca::0de1a024-cfc9-4bfe-8099-54a9641291c6" providerId="AD" clId="Web-{09AA1148-E2B1-3385-2F33-84F0DA7E0CCF}" dt="2025-03-27T03:58:31.359" v="74"/>
          <ac:spMkLst>
            <pc:docMk/>
            <pc:sldMk cId="123943079" sldId="286"/>
            <ac:spMk id="5" creationId="{72957009-5374-BD2C-98C0-DD3801BD825C}"/>
          </ac:spMkLst>
        </pc:spChg>
        <pc:graphicFrameChg chg="add del mod modGraphic">
          <ac:chgData name="Trizzia Singson" userId="S::tsingson00@mylangara.ca::0de1a024-cfc9-4bfe-8099-54a9641291c6" providerId="AD" clId="Web-{09AA1148-E2B1-3385-2F33-84F0DA7E0CCF}" dt="2025-03-27T10:33:36.172" v="561"/>
          <ac:graphicFrameMkLst>
            <pc:docMk/>
            <pc:sldMk cId="123943079" sldId="286"/>
            <ac:graphicFrameMk id="5" creationId="{F516E292-2885-4E8F-E988-971B0DE91F59}"/>
          </ac:graphicFrameMkLst>
        </pc:graphicFrameChg>
        <pc:picChg chg="del">
          <ac:chgData name="Trizzia Singson" userId="S::tsingson00@mylangara.ca::0de1a024-cfc9-4bfe-8099-54a9641291c6" providerId="AD" clId="Web-{09AA1148-E2B1-3385-2F33-84F0DA7E0CCF}" dt="2025-03-27T04:34:46.161" v="79"/>
          <ac:picMkLst>
            <pc:docMk/>
            <pc:sldMk cId="123943079" sldId="286"/>
            <ac:picMk id="4" creationId="{B786C36B-F915-D371-5A44-AB0D5EEF0A20}"/>
          </ac:picMkLst>
        </pc:picChg>
        <pc:picChg chg="add del mod ord">
          <ac:chgData name="Trizzia Singson" userId="S::tsingson00@mylangara.ca::0de1a024-cfc9-4bfe-8099-54a9641291c6" providerId="AD" clId="Web-{09AA1148-E2B1-3385-2F33-84F0DA7E0CCF}" dt="2025-03-27T08:08:31.843" v="397"/>
          <ac:picMkLst>
            <pc:docMk/>
            <pc:sldMk cId="123943079" sldId="286"/>
            <ac:picMk id="7" creationId="{0689898B-A495-48FD-C212-0F165DD59FF8}"/>
          </ac:picMkLst>
        </pc:picChg>
        <pc:picChg chg="del">
          <ac:chgData name="Trizzia Singson" userId="S::tsingson00@mylangara.ca::0de1a024-cfc9-4bfe-8099-54a9641291c6" providerId="AD" clId="Web-{09AA1148-E2B1-3385-2F33-84F0DA7E0CCF}" dt="2025-03-27T03:57:36.233" v="73"/>
          <ac:picMkLst>
            <pc:docMk/>
            <pc:sldMk cId="123943079" sldId="286"/>
            <ac:picMk id="9" creationId="{34991B0C-43E0-8398-AF73-3B30EB2C6EC9}"/>
          </ac:picMkLst>
        </pc:picChg>
      </pc:sldChg>
      <pc:sldChg chg="addSp delSp modSp">
        <pc:chgData name="Trizzia Singson" userId="S::tsingson00@mylangara.ca::0de1a024-cfc9-4bfe-8099-54a9641291c6" providerId="AD" clId="Web-{09AA1148-E2B1-3385-2F33-84F0DA7E0CCF}" dt="2025-03-27T11:10:17.824" v="785"/>
        <pc:sldMkLst>
          <pc:docMk/>
          <pc:sldMk cId="3844226533" sldId="287"/>
        </pc:sldMkLst>
        <pc:spChg chg="del">
          <ac:chgData name="Trizzia Singson" userId="S::tsingson00@mylangara.ca::0de1a024-cfc9-4bfe-8099-54a9641291c6" providerId="AD" clId="Web-{09AA1148-E2B1-3385-2F33-84F0DA7E0CCF}" dt="2025-03-27T11:10:17.824" v="785"/>
          <ac:spMkLst>
            <pc:docMk/>
            <pc:sldMk cId="3844226533" sldId="287"/>
            <ac:spMk id="2" creationId="{EA9BA7EF-FDF9-93F7-2344-FD3493090723}"/>
          </ac:spMkLst>
        </pc:spChg>
        <pc:spChg chg="add mod">
          <ac:chgData name="Trizzia Singson" userId="S::tsingson00@mylangara.ca::0de1a024-cfc9-4bfe-8099-54a9641291c6" providerId="AD" clId="Web-{09AA1148-E2B1-3385-2F33-84F0DA7E0CCF}" dt="2025-03-27T11:10:17.824" v="785"/>
          <ac:spMkLst>
            <pc:docMk/>
            <pc:sldMk cId="3844226533" sldId="287"/>
            <ac:spMk id="4" creationId="{96BC0D41-82CF-B997-FF81-248788A23285}"/>
          </ac:spMkLst>
        </pc:spChg>
        <pc:picChg chg="mod">
          <ac:chgData name="Trizzia Singson" userId="S::tsingson00@mylangara.ca::0de1a024-cfc9-4bfe-8099-54a9641291c6" providerId="AD" clId="Web-{09AA1148-E2B1-3385-2F33-84F0DA7E0CCF}" dt="2025-03-27T11:06:42.148" v="752" actId="1076"/>
          <ac:picMkLst>
            <pc:docMk/>
            <pc:sldMk cId="3844226533" sldId="287"/>
            <ac:picMk id="13" creationId="{BC22A698-06DC-DDDC-05CD-82B0563D4148}"/>
          </ac:picMkLst>
        </pc:picChg>
      </pc:sldChg>
      <pc:sldChg chg="addSp modSp mod setBg">
        <pc:chgData name="Trizzia Singson" userId="S::tsingson00@mylangara.ca::0de1a024-cfc9-4bfe-8099-54a9641291c6" providerId="AD" clId="Web-{09AA1148-E2B1-3385-2F33-84F0DA7E0CCF}" dt="2025-03-27T08:33:59.693" v="478"/>
        <pc:sldMkLst>
          <pc:docMk/>
          <pc:sldMk cId="3439782143" sldId="288"/>
        </pc:sldMkLst>
        <pc:spChg chg="mod">
          <ac:chgData name="Trizzia Singson" userId="S::tsingson00@mylangara.ca::0de1a024-cfc9-4bfe-8099-54a9641291c6" providerId="AD" clId="Web-{09AA1148-E2B1-3385-2F33-84F0DA7E0CCF}" dt="2025-03-27T08:33:59.693" v="478"/>
          <ac:spMkLst>
            <pc:docMk/>
            <pc:sldMk cId="3439782143" sldId="288"/>
            <ac:spMk id="2" creationId="{16621F59-D1BF-90E3-782D-2AC5578F7999}"/>
          </ac:spMkLst>
        </pc:spChg>
        <pc:spChg chg="add">
          <ac:chgData name="Trizzia Singson" userId="S::tsingson00@mylangara.ca::0de1a024-cfc9-4bfe-8099-54a9641291c6" providerId="AD" clId="Web-{09AA1148-E2B1-3385-2F33-84F0DA7E0CCF}" dt="2025-03-27T08:33:59.693" v="478"/>
          <ac:spMkLst>
            <pc:docMk/>
            <pc:sldMk cId="3439782143" sldId="288"/>
            <ac:spMk id="5" creationId="{A3363022-C969-41E9-8EB2-E4C94908C1FA}"/>
          </ac:spMkLst>
        </pc:spChg>
        <pc:spChg chg="add">
          <ac:chgData name="Trizzia Singson" userId="S::tsingson00@mylangara.ca::0de1a024-cfc9-4bfe-8099-54a9641291c6" providerId="AD" clId="Web-{09AA1148-E2B1-3385-2F33-84F0DA7E0CCF}" dt="2025-03-27T08:33:59.693" v="478"/>
          <ac:spMkLst>
            <pc:docMk/>
            <pc:sldMk cId="3439782143" sldId="288"/>
            <ac:spMk id="11" creationId="{8D1AD6B3-BE88-4CEB-BA17-790657CC4729}"/>
          </ac:spMkLst>
        </pc:spChg>
        <pc:grpChg chg="add">
          <ac:chgData name="Trizzia Singson" userId="S::tsingson00@mylangara.ca::0de1a024-cfc9-4bfe-8099-54a9641291c6" providerId="AD" clId="Web-{09AA1148-E2B1-3385-2F33-84F0DA7E0CCF}" dt="2025-03-27T08:33:59.693" v="478"/>
          <ac:grpSpMkLst>
            <pc:docMk/>
            <pc:sldMk cId="3439782143" sldId="288"/>
            <ac:grpSpMk id="13" creationId="{89D1390B-7E13-4B4F-9CB2-391063412E54}"/>
          </ac:grpSpMkLst>
        </pc:grpChg>
        <pc:picChg chg="add">
          <ac:chgData name="Trizzia Singson" userId="S::tsingson00@mylangara.ca::0de1a024-cfc9-4bfe-8099-54a9641291c6" providerId="AD" clId="Web-{09AA1148-E2B1-3385-2F33-84F0DA7E0CCF}" dt="2025-03-27T08:33:59.693" v="478"/>
          <ac:picMkLst>
            <pc:docMk/>
            <pc:sldMk cId="3439782143" sldId="288"/>
            <ac:picMk id="6" creationId="{8936AE82-0083-033D-D55B-C0D6EA143B29}"/>
          </ac:picMkLst>
        </pc:picChg>
      </pc:sldChg>
      <pc:sldChg chg="addSp delSp modSp">
        <pc:chgData name="Trizzia Singson" userId="S::tsingson00@mylangara.ca::0de1a024-cfc9-4bfe-8099-54a9641291c6" providerId="AD" clId="Web-{09AA1148-E2B1-3385-2F33-84F0DA7E0CCF}" dt="2025-03-27T11:11:27.825" v="800"/>
        <pc:sldMkLst>
          <pc:docMk/>
          <pc:sldMk cId="3815065946" sldId="290"/>
        </pc:sldMkLst>
        <pc:spChg chg="add del">
          <ac:chgData name="Trizzia Singson" userId="S::tsingson00@mylangara.ca::0de1a024-cfc9-4bfe-8099-54a9641291c6" providerId="AD" clId="Web-{09AA1148-E2B1-3385-2F33-84F0DA7E0CCF}" dt="2025-03-27T11:11:27.825" v="800"/>
          <ac:spMkLst>
            <pc:docMk/>
            <pc:sldMk cId="3815065946" sldId="290"/>
            <ac:spMk id="2" creationId="{BD6584AB-2700-2166-1B11-3A0AC421FB89}"/>
          </ac:spMkLst>
        </pc:spChg>
        <pc:spChg chg="add del mod">
          <ac:chgData name="Trizzia Singson" userId="S::tsingson00@mylangara.ca::0de1a024-cfc9-4bfe-8099-54a9641291c6" providerId="AD" clId="Web-{09AA1148-E2B1-3385-2F33-84F0DA7E0CCF}" dt="2025-03-27T11:11:27.825" v="800"/>
          <ac:spMkLst>
            <pc:docMk/>
            <pc:sldMk cId="3815065946" sldId="290"/>
            <ac:spMk id="4" creationId="{F5F9E18A-771F-C064-815C-84474AAEC88D}"/>
          </ac:spMkLst>
        </pc:spChg>
      </pc:sldChg>
      <pc:sldChg chg="addSp delSp modSp">
        <pc:chgData name="Trizzia Singson" userId="S::tsingson00@mylangara.ca::0de1a024-cfc9-4bfe-8099-54a9641291c6" providerId="AD" clId="Web-{09AA1148-E2B1-3385-2F33-84F0DA7E0CCF}" dt="2025-03-27T11:10:25.324" v="786"/>
        <pc:sldMkLst>
          <pc:docMk/>
          <pc:sldMk cId="549669542" sldId="292"/>
        </pc:sldMkLst>
        <pc:spChg chg="del">
          <ac:chgData name="Trizzia Singson" userId="S::tsingson00@mylangara.ca::0de1a024-cfc9-4bfe-8099-54a9641291c6" providerId="AD" clId="Web-{09AA1148-E2B1-3385-2F33-84F0DA7E0CCF}" dt="2025-03-27T11:10:25.324" v="786"/>
          <ac:spMkLst>
            <pc:docMk/>
            <pc:sldMk cId="549669542" sldId="292"/>
            <ac:spMk id="2" creationId="{A9CCEC88-11CD-CA76-C723-EA569C50735E}"/>
          </ac:spMkLst>
        </pc:spChg>
        <pc:spChg chg="add mod">
          <ac:chgData name="Trizzia Singson" userId="S::tsingson00@mylangara.ca::0de1a024-cfc9-4bfe-8099-54a9641291c6" providerId="AD" clId="Web-{09AA1148-E2B1-3385-2F33-84F0DA7E0CCF}" dt="2025-03-27T11:10:25.324" v="786"/>
          <ac:spMkLst>
            <pc:docMk/>
            <pc:sldMk cId="549669542" sldId="292"/>
            <ac:spMk id="5" creationId="{697AA030-45D4-ECF2-F274-4F5D307EA949}"/>
          </ac:spMkLst>
        </pc:spChg>
      </pc:sldChg>
      <pc:sldChg chg="addSp delSp modSp add ord replId modNotes">
        <pc:chgData name="Trizzia Singson" userId="S::tsingson00@mylangara.ca::0de1a024-cfc9-4bfe-8099-54a9641291c6" providerId="AD" clId="Web-{09AA1148-E2B1-3385-2F33-84F0DA7E0CCF}" dt="2025-03-27T10:34:37.923" v="570"/>
        <pc:sldMkLst>
          <pc:docMk/>
          <pc:sldMk cId="4149413780" sldId="293"/>
        </pc:sldMkLst>
        <pc:spChg chg="add del mod">
          <ac:chgData name="Trizzia Singson" userId="S::tsingson00@mylangara.ca::0de1a024-cfc9-4bfe-8099-54a9641291c6" providerId="AD" clId="Web-{09AA1148-E2B1-3385-2F33-84F0DA7E0CCF}" dt="2025-03-27T04:58:30.686" v="263"/>
          <ac:spMkLst>
            <pc:docMk/>
            <pc:sldMk cId="4149413780" sldId="293"/>
            <ac:spMk id="4" creationId="{3DBEDF1B-40A2-C0A9-87C1-FAA694499751}"/>
          </ac:spMkLst>
        </pc:spChg>
        <pc:spChg chg="add del mod">
          <ac:chgData name="Trizzia Singson" userId="S::tsingson00@mylangara.ca::0de1a024-cfc9-4bfe-8099-54a9641291c6" providerId="AD" clId="Web-{09AA1148-E2B1-3385-2F33-84F0DA7E0CCF}" dt="2025-03-27T05:00:34.111" v="298"/>
          <ac:spMkLst>
            <pc:docMk/>
            <pc:sldMk cId="4149413780" sldId="293"/>
            <ac:spMk id="8" creationId="{0C1504F2-9D19-2F5E-D115-EC06CAE1F4B5}"/>
          </ac:spMkLst>
        </pc:spChg>
        <pc:spChg chg="add del mod">
          <ac:chgData name="Trizzia Singson" userId="S::tsingson00@mylangara.ca::0de1a024-cfc9-4bfe-8099-54a9641291c6" providerId="AD" clId="Web-{09AA1148-E2B1-3385-2F33-84F0DA7E0CCF}" dt="2025-03-27T04:59:44.438" v="277"/>
          <ac:spMkLst>
            <pc:docMk/>
            <pc:sldMk cId="4149413780" sldId="293"/>
            <ac:spMk id="12" creationId="{CB172F9A-F446-7041-AFBE-97270FEA14AF}"/>
          </ac:spMkLst>
        </pc:spChg>
        <pc:spChg chg="add del mod">
          <ac:chgData name="Trizzia Singson" userId="S::tsingson00@mylangara.ca::0de1a024-cfc9-4bfe-8099-54a9641291c6" providerId="AD" clId="Web-{09AA1148-E2B1-3385-2F33-84F0DA7E0CCF}" dt="2025-03-27T05:01:46.300" v="324"/>
          <ac:spMkLst>
            <pc:docMk/>
            <pc:sldMk cId="4149413780" sldId="293"/>
            <ac:spMk id="18" creationId="{7E07B13C-0ED2-9757-1D5C-F2E0C2DCD1A2}"/>
          </ac:spMkLst>
        </pc:spChg>
        <pc:spChg chg="add mod">
          <ac:chgData name="Trizzia Singson" userId="S::tsingson00@mylangara.ca::0de1a024-cfc9-4bfe-8099-54a9641291c6" providerId="AD" clId="Web-{09AA1148-E2B1-3385-2F33-84F0DA7E0CCF}" dt="2025-03-27T05:02:14.395" v="332" actId="1076"/>
          <ac:spMkLst>
            <pc:docMk/>
            <pc:sldMk cId="4149413780" sldId="293"/>
            <ac:spMk id="19" creationId="{7E07B13C-0ED2-9757-1D5C-F2E0C2DCD1A2}"/>
          </ac:spMkLst>
        </pc:spChg>
        <pc:graphicFrameChg chg="del mod modGraphic">
          <ac:chgData name="Trizzia Singson" userId="S::tsingson00@mylangara.ca::0de1a024-cfc9-4bfe-8099-54a9641291c6" providerId="AD" clId="Web-{09AA1148-E2B1-3385-2F33-84F0DA7E0CCF}" dt="2025-03-27T04:58:34.748" v="264"/>
          <ac:graphicFrameMkLst>
            <pc:docMk/>
            <pc:sldMk cId="4149413780" sldId="293"/>
            <ac:graphicFrameMk id="5" creationId="{B113E233-F3C8-A439-6B66-8B15B24A53EC}"/>
          </ac:graphicFrameMkLst>
        </pc:graphicFrameChg>
        <pc:graphicFrameChg chg="add del mod modGraphic">
          <ac:chgData name="Trizzia Singson" userId="S::tsingson00@mylangara.ca::0de1a024-cfc9-4bfe-8099-54a9641291c6" providerId="AD" clId="Web-{09AA1148-E2B1-3385-2F33-84F0DA7E0CCF}" dt="2025-03-27T05:01:30.378" v="318"/>
          <ac:graphicFrameMkLst>
            <pc:docMk/>
            <pc:sldMk cId="4149413780" sldId="293"/>
            <ac:graphicFrameMk id="10" creationId="{E2846EB0-6696-B2D7-FD9D-A1580BE014A7}"/>
          </ac:graphicFrameMkLst>
        </pc:graphicFrameChg>
        <pc:graphicFrameChg chg="add mod modGraphic">
          <ac:chgData name="Trizzia Singson" userId="S::tsingson00@mylangara.ca::0de1a024-cfc9-4bfe-8099-54a9641291c6" providerId="AD" clId="Web-{09AA1148-E2B1-3385-2F33-84F0DA7E0CCF}" dt="2025-03-27T05:01:55.910" v="327" actId="1076"/>
          <ac:graphicFrameMkLst>
            <pc:docMk/>
            <pc:sldMk cId="4149413780" sldId="293"/>
            <ac:graphicFrameMk id="16" creationId="{E2F5C25C-0119-0FF7-D6FD-124DDD387371}"/>
          </ac:graphicFrameMkLst>
        </pc:graphicFrameChg>
        <pc:picChg chg="del">
          <ac:chgData name="Trizzia Singson" userId="S::tsingson00@mylangara.ca::0de1a024-cfc9-4bfe-8099-54a9641291c6" providerId="AD" clId="Web-{09AA1148-E2B1-3385-2F33-84F0DA7E0CCF}" dt="2025-03-27T04:58:07.451" v="259"/>
          <ac:picMkLst>
            <pc:docMk/>
            <pc:sldMk cId="4149413780" sldId="293"/>
            <ac:picMk id="7" creationId="{A9508B6D-1004-EE6D-A8C0-81812856F636}"/>
          </ac:picMkLst>
        </pc:picChg>
      </pc:sldChg>
      <pc:sldChg chg="delSp modSp del">
        <pc:chgData name="Trizzia Singson" userId="S::tsingson00@mylangara.ca::0de1a024-cfc9-4bfe-8099-54a9641291c6" providerId="AD" clId="Web-{09AA1148-E2B1-3385-2F33-84F0DA7E0CCF}" dt="2025-03-27T11:09:24.198" v="775"/>
        <pc:sldMkLst>
          <pc:docMk/>
          <pc:sldMk cId="95739597" sldId="294"/>
        </pc:sldMkLst>
        <pc:spChg chg="del mod">
          <ac:chgData name="Trizzia Singson" userId="S::tsingson00@mylangara.ca::0de1a024-cfc9-4bfe-8099-54a9641291c6" providerId="AD" clId="Web-{09AA1148-E2B1-3385-2F33-84F0DA7E0CCF}" dt="2025-03-27T11:08:55.338" v="762"/>
          <ac:spMkLst>
            <pc:docMk/>
            <pc:sldMk cId="95739597" sldId="294"/>
            <ac:spMk id="9" creationId="{EBAAFBDF-4928-1BAA-BAB1-B932A0CD0339}"/>
          </ac:spMkLst>
        </pc:spChg>
        <pc:spChg chg="mod">
          <ac:chgData name="Trizzia Singson" userId="S::tsingson00@mylangara.ca::0de1a024-cfc9-4bfe-8099-54a9641291c6" providerId="AD" clId="Web-{09AA1148-E2B1-3385-2F33-84F0DA7E0CCF}" dt="2025-03-27T11:08:58.916" v="766" actId="20577"/>
          <ac:spMkLst>
            <pc:docMk/>
            <pc:sldMk cId="95739597" sldId="294"/>
            <ac:spMk id="26" creationId="{EC4BDA14-771A-C574-AF76-60C8D9521DD5}"/>
          </ac:spMkLst>
        </pc:spChg>
      </pc:sldChg>
      <pc:sldChg chg="addSp delSp add del replId">
        <pc:chgData name="Trizzia Singson" userId="S::tsingson00@mylangara.ca::0de1a024-cfc9-4bfe-8099-54a9641291c6" providerId="AD" clId="Web-{09AA1148-E2B1-3385-2F33-84F0DA7E0CCF}" dt="2025-03-27T05:01:21.425" v="316"/>
        <pc:sldMkLst>
          <pc:docMk/>
          <pc:sldMk cId="3446864234" sldId="294"/>
        </pc:sldMkLst>
        <pc:spChg chg="add del">
          <ac:chgData name="Trizzia Singson" userId="S::tsingson00@mylangara.ca::0de1a024-cfc9-4bfe-8099-54a9641291c6" providerId="AD" clId="Web-{09AA1148-E2B1-3385-2F33-84F0DA7E0CCF}" dt="2025-03-27T05:01:19.112" v="315"/>
          <ac:spMkLst>
            <pc:docMk/>
            <pc:sldMk cId="3446864234" sldId="294"/>
            <ac:spMk id="15" creationId="{BCF11DC1-F1BF-7034-3CC1-A293E5F416DC}"/>
          </ac:spMkLst>
        </pc:spChg>
      </pc:sldChg>
      <pc:sldChg chg="addSp delSp modSp mod setBg">
        <pc:chgData name="Trizzia Singson" userId="S::tsingson00@mylangara.ca::0de1a024-cfc9-4bfe-8099-54a9641291c6" providerId="AD" clId="Web-{09AA1148-E2B1-3385-2F33-84F0DA7E0CCF}" dt="2025-03-27T11:11:04.731" v="798"/>
        <pc:sldMkLst>
          <pc:docMk/>
          <pc:sldMk cId="2815424934" sldId="299"/>
        </pc:sldMkLst>
        <pc:spChg chg="mod">
          <ac:chgData name="Trizzia Singson" userId="S::tsingson00@mylangara.ca::0de1a024-cfc9-4bfe-8099-54a9641291c6" providerId="AD" clId="Web-{09AA1148-E2B1-3385-2F33-84F0DA7E0CCF}" dt="2025-03-27T11:11:00.778" v="797" actId="20577"/>
          <ac:spMkLst>
            <pc:docMk/>
            <pc:sldMk cId="2815424934" sldId="299"/>
            <ac:spMk id="2" creationId="{E5EFA04C-DFAD-78BC-473F-97FD013BC737}"/>
          </ac:spMkLst>
        </pc:spChg>
        <pc:spChg chg="del mod">
          <ac:chgData name="Trizzia Singson" userId="S::tsingson00@mylangara.ca::0de1a024-cfc9-4bfe-8099-54a9641291c6" providerId="AD" clId="Web-{09AA1148-E2B1-3385-2F33-84F0DA7E0CCF}" dt="2025-03-27T11:10:51.012" v="789"/>
          <ac:spMkLst>
            <pc:docMk/>
            <pc:sldMk cId="2815424934" sldId="299"/>
            <ac:spMk id="9" creationId="{33A87FFA-1512-1BF0-D6D9-C7873E73A0F5}"/>
          </ac:spMkLst>
        </pc:spChg>
        <pc:spChg chg="add del">
          <ac:chgData name="Trizzia Singson" userId="S::tsingson00@mylangara.ca::0de1a024-cfc9-4bfe-8099-54a9641291c6" providerId="AD" clId="Web-{09AA1148-E2B1-3385-2F33-84F0DA7E0CCF}" dt="2025-03-27T11:07:47.618" v="758"/>
          <ac:spMkLst>
            <pc:docMk/>
            <pc:sldMk cId="2815424934" sldId="299"/>
            <ac:spMk id="11" creationId="{058A14AF-9FB5-4CC7-BA35-E8E85D3EDF0E}"/>
          </ac:spMkLst>
        </pc:spChg>
        <pc:spChg chg="add del">
          <ac:chgData name="Trizzia Singson" userId="S::tsingson00@mylangara.ca::0de1a024-cfc9-4bfe-8099-54a9641291c6" providerId="AD" clId="Web-{09AA1148-E2B1-3385-2F33-84F0DA7E0CCF}" dt="2025-03-27T11:07:47.618" v="758"/>
          <ac:spMkLst>
            <pc:docMk/>
            <pc:sldMk cId="2815424934" sldId="299"/>
            <ac:spMk id="12" creationId="{3A9A4357-BD1D-4622-A4FE-766E6AB8DE84}"/>
          </ac:spMkLst>
        </pc:spChg>
        <pc:spChg chg="add del">
          <ac:chgData name="Trizzia Singson" userId="S::tsingson00@mylangara.ca::0de1a024-cfc9-4bfe-8099-54a9641291c6" providerId="AD" clId="Web-{09AA1148-E2B1-3385-2F33-84F0DA7E0CCF}" dt="2025-03-27T11:07:47.618" v="758"/>
          <ac:spMkLst>
            <pc:docMk/>
            <pc:sldMk cId="2815424934" sldId="299"/>
            <ac:spMk id="13" creationId="{E659831F-0D9A-4C63-9EBB-8435B85A440F}"/>
          </ac:spMkLst>
        </pc:spChg>
        <pc:spChg chg="add del">
          <ac:chgData name="Trizzia Singson" userId="S::tsingson00@mylangara.ca::0de1a024-cfc9-4bfe-8099-54a9641291c6" providerId="AD" clId="Web-{09AA1148-E2B1-3385-2F33-84F0DA7E0CCF}" dt="2025-03-27T06:18:02.275" v="350"/>
          <ac:spMkLst>
            <pc:docMk/>
            <pc:sldMk cId="2815424934" sldId="299"/>
            <ac:spMk id="14" creationId="{BCED4D40-4B67-4331-AC48-79B82B4A47D8}"/>
          </ac:spMkLst>
        </pc:spChg>
        <pc:spChg chg="add">
          <ac:chgData name="Trizzia Singson" userId="S::tsingson00@mylangara.ca::0de1a024-cfc9-4bfe-8099-54a9641291c6" providerId="AD" clId="Web-{09AA1148-E2B1-3385-2F33-84F0DA7E0CCF}" dt="2025-03-27T11:10:39.090" v="787"/>
          <ac:spMkLst>
            <pc:docMk/>
            <pc:sldMk cId="2815424934" sldId="299"/>
            <ac:spMk id="15" creationId="{BEBFA723-5A7B-472D-ABD7-1526B8D3A38B}"/>
          </ac:spMkLst>
        </pc:spChg>
        <pc:spChg chg="add del">
          <ac:chgData name="Trizzia Singson" userId="S::tsingson00@mylangara.ca::0de1a024-cfc9-4bfe-8099-54a9641291c6" providerId="AD" clId="Web-{09AA1148-E2B1-3385-2F33-84F0DA7E0CCF}" dt="2025-03-27T06:18:02.275" v="350"/>
          <ac:spMkLst>
            <pc:docMk/>
            <pc:sldMk cId="2815424934" sldId="299"/>
            <ac:spMk id="16" creationId="{670CEDEF-4F34-412E-84EE-329C1E936AF5}"/>
          </ac:spMkLst>
        </pc:spChg>
        <pc:spChg chg="add">
          <ac:chgData name="Trizzia Singson" userId="S::tsingson00@mylangara.ca::0de1a024-cfc9-4bfe-8099-54a9641291c6" providerId="AD" clId="Web-{09AA1148-E2B1-3385-2F33-84F0DA7E0CCF}" dt="2025-03-27T11:10:39.090" v="787"/>
          <ac:spMkLst>
            <pc:docMk/>
            <pc:sldMk cId="2815424934" sldId="299"/>
            <ac:spMk id="17" creationId="{A6B27065-399A-4CF7-BF70-CF79B9848FC1}"/>
          </ac:spMkLst>
        </pc:spChg>
        <pc:spChg chg="add del">
          <ac:chgData name="Trizzia Singson" userId="S::tsingson00@mylangara.ca::0de1a024-cfc9-4bfe-8099-54a9641291c6" providerId="AD" clId="Web-{09AA1148-E2B1-3385-2F33-84F0DA7E0CCF}" dt="2025-03-27T06:18:04.994" v="352"/>
          <ac:spMkLst>
            <pc:docMk/>
            <pc:sldMk cId="2815424934" sldId="299"/>
            <ac:spMk id="18" creationId="{8A94871E-96FC-4ADE-815B-41A636E34F1A}"/>
          </ac:spMkLst>
        </pc:spChg>
        <pc:spChg chg="add del">
          <ac:chgData name="Trizzia Singson" userId="S::tsingson00@mylangara.ca::0de1a024-cfc9-4bfe-8099-54a9641291c6" providerId="AD" clId="Web-{09AA1148-E2B1-3385-2F33-84F0DA7E0CCF}" dt="2025-03-27T06:18:04.994" v="352"/>
          <ac:spMkLst>
            <pc:docMk/>
            <pc:sldMk cId="2815424934" sldId="299"/>
            <ac:spMk id="19" creationId="{3FCFB1DE-0B7E-48CC-BA90-B2AB0889F9D6}"/>
          </ac:spMkLst>
        </pc:spChg>
        <pc:spChg chg="add del">
          <ac:chgData name="Trizzia Singson" userId="S::tsingson00@mylangara.ca::0de1a024-cfc9-4bfe-8099-54a9641291c6" providerId="AD" clId="Web-{09AA1148-E2B1-3385-2F33-84F0DA7E0CCF}" dt="2025-03-27T11:07:47.618" v="758"/>
          <ac:spMkLst>
            <pc:docMk/>
            <pc:sldMk cId="2815424934" sldId="299"/>
            <ac:spMk id="20" creationId="{E6995CE5-F890-4ABA-82A2-26507CE8D2A3}"/>
          </ac:spMkLst>
        </pc:spChg>
        <pc:spChg chg="add del">
          <ac:chgData name="Trizzia Singson" userId="S::tsingson00@mylangara.ca::0de1a024-cfc9-4bfe-8099-54a9641291c6" providerId="AD" clId="Web-{09AA1148-E2B1-3385-2F33-84F0DA7E0CCF}" dt="2025-03-27T06:18:10.884" v="354"/>
          <ac:spMkLst>
            <pc:docMk/>
            <pc:sldMk cId="2815424934" sldId="299"/>
            <ac:spMk id="21" creationId="{A8908DB7-C3A6-4FCB-9820-CEE02B398C4A}"/>
          </ac:spMkLst>
        </pc:spChg>
        <pc:spChg chg="add del">
          <ac:chgData name="Trizzia Singson" userId="S::tsingson00@mylangara.ca::0de1a024-cfc9-4bfe-8099-54a9641291c6" providerId="AD" clId="Web-{09AA1148-E2B1-3385-2F33-84F0DA7E0CCF}" dt="2025-03-27T06:18:10.884" v="354"/>
          <ac:spMkLst>
            <pc:docMk/>
            <pc:sldMk cId="2815424934" sldId="299"/>
            <ac:spMk id="22" creationId="{535742DD-1B16-4E9D-B715-0D74B4574A68}"/>
          </ac:spMkLst>
        </pc:spChg>
        <pc:grpChg chg="add">
          <ac:chgData name="Trizzia Singson" userId="S::tsingson00@mylangara.ca::0de1a024-cfc9-4bfe-8099-54a9641291c6" providerId="AD" clId="Web-{09AA1148-E2B1-3385-2F33-84F0DA7E0CCF}" dt="2025-03-27T11:10:39.090" v="787"/>
          <ac:grpSpMkLst>
            <pc:docMk/>
            <pc:sldMk cId="2815424934" sldId="299"/>
            <ac:grpSpMk id="23" creationId="{CF22986C-DDF7-4109-9D6A-006800D6B041}"/>
          </ac:grpSpMkLst>
        </pc:grpChg>
        <pc:graphicFrameChg chg="mod modGraphic">
          <ac:chgData name="Trizzia Singson" userId="S::tsingson00@mylangara.ca::0de1a024-cfc9-4bfe-8099-54a9641291c6" providerId="AD" clId="Web-{09AA1148-E2B1-3385-2F33-84F0DA7E0CCF}" dt="2025-03-27T11:11:04.731" v="798"/>
          <ac:graphicFrameMkLst>
            <pc:docMk/>
            <pc:sldMk cId="2815424934" sldId="299"/>
            <ac:graphicFrameMk id="8" creationId="{C5038154-8E8D-D4BC-249C-9D69DA1EC60C}"/>
          </ac:graphicFrameMkLst>
        </pc:graphicFrameChg>
      </pc:sldChg>
      <pc:sldChg chg="addSp modSp add del replId">
        <pc:chgData name="Trizzia Singson" userId="S::tsingson00@mylangara.ca::0de1a024-cfc9-4bfe-8099-54a9641291c6" providerId="AD" clId="Web-{09AA1148-E2B1-3385-2F33-84F0DA7E0CCF}" dt="2025-03-27T06:14:24.554" v="344"/>
        <pc:sldMkLst>
          <pc:docMk/>
          <pc:sldMk cId="822086520" sldId="304"/>
        </pc:sldMkLst>
        <pc:spChg chg="add mod">
          <ac:chgData name="Trizzia Singson" userId="S::tsingson00@mylangara.ca::0de1a024-cfc9-4bfe-8099-54a9641291c6" providerId="AD" clId="Web-{09AA1148-E2B1-3385-2F33-84F0DA7E0CCF}" dt="2025-03-27T06:14:06.929" v="339" actId="1076"/>
          <ac:spMkLst>
            <pc:docMk/>
            <pc:sldMk cId="822086520" sldId="304"/>
            <ac:spMk id="34" creationId="{87E36A90-4C81-25B8-8BE4-CA6404C15522}"/>
          </ac:spMkLst>
        </pc:spChg>
        <pc:spChg chg="add mod">
          <ac:chgData name="Trizzia Singson" userId="S::tsingson00@mylangara.ca::0de1a024-cfc9-4bfe-8099-54a9641291c6" providerId="AD" clId="Web-{09AA1148-E2B1-3385-2F33-84F0DA7E0CCF}" dt="2025-03-27T06:14:06.945" v="340" actId="1076"/>
          <ac:spMkLst>
            <pc:docMk/>
            <pc:sldMk cId="822086520" sldId="304"/>
            <ac:spMk id="36" creationId="{4081E046-75BF-B225-24C6-963701FF94C6}"/>
          </ac:spMkLst>
        </pc:spChg>
        <pc:spChg chg="add mod">
          <ac:chgData name="Trizzia Singson" userId="S::tsingson00@mylangara.ca::0de1a024-cfc9-4bfe-8099-54a9641291c6" providerId="AD" clId="Web-{09AA1148-E2B1-3385-2F33-84F0DA7E0CCF}" dt="2025-03-27T06:14:06.976" v="341" actId="1076"/>
          <ac:spMkLst>
            <pc:docMk/>
            <pc:sldMk cId="822086520" sldId="304"/>
            <ac:spMk id="38" creationId="{11D59C7D-6D13-1D36-C1D4-8D451DACA418}"/>
          </ac:spMkLst>
        </pc:spChg>
        <pc:spChg chg="add mod">
          <ac:chgData name="Trizzia Singson" userId="S::tsingson00@mylangara.ca::0de1a024-cfc9-4bfe-8099-54a9641291c6" providerId="AD" clId="Web-{09AA1148-E2B1-3385-2F33-84F0DA7E0CCF}" dt="2025-03-27T06:14:06.992" v="342" actId="1076"/>
          <ac:spMkLst>
            <pc:docMk/>
            <pc:sldMk cId="822086520" sldId="304"/>
            <ac:spMk id="40" creationId="{51C6324B-D48C-EB1D-B69B-7B031AEC2F59}"/>
          </ac:spMkLst>
        </pc:spChg>
        <pc:graphicFrameChg chg="mod">
          <ac:chgData name="Trizzia Singson" userId="S::tsingson00@mylangara.ca::0de1a024-cfc9-4bfe-8099-54a9641291c6" providerId="AD" clId="Web-{09AA1148-E2B1-3385-2F33-84F0DA7E0CCF}" dt="2025-03-27T06:14:09.742" v="343" actId="1076"/>
          <ac:graphicFrameMkLst>
            <pc:docMk/>
            <pc:sldMk cId="822086520" sldId="304"/>
            <ac:graphicFrameMk id="5" creationId="{D62EE94A-D376-8DE9-90F9-65E2B8D3F33B}"/>
          </ac:graphicFrameMkLst>
        </pc:graphicFrameChg>
      </pc:sldChg>
      <pc:sldChg chg="add del replId">
        <pc:chgData name="Trizzia Singson" userId="S::tsingson00@mylangara.ca::0de1a024-cfc9-4bfe-8099-54a9641291c6" providerId="AD" clId="Web-{09AA1148-E2B1-3385-2F33-84F0DA7E0CCF}" dt="2025-03-27T08:01:30.900" v="358"/>
        <pc:sldMkLst>
          <pc:docMk/>
          <pc:sldMk cId="1372230270" sldId="315"/>
        </pc:sldMkLst>
      </pc:sldChg>
      <pc:sldChg chg="addSp delSp modSp add replId modNotes">
        <pc:chgData name="Trizzia Singson" userId="S::tsingson00@mylangara.ca::0de1a024-cfc9-4bfe-8099-54a9641291c6" providerId="AD" clId="Web-{09AA1148-E2B1-3385-2F33-84F0DA7E0CCF}" dt="2025-03-27T21:19:05.830" v="905"/>
        <pc:sldMkLst>
          <pc:docMk/>
          <pc:sldMk cId="3374088448" sldId="315"/>
        </pc:sldMkLst>
        <pc:spChg chg="mod">
          <ac:chgData name="Trizzia Singson" userId="S::tsingson00@mylangara.ca::0de1a024-cfc9-4bfe-8099-54a9641291c6" providerId="AD" clId="Web-{09AA1148-E2B1-3385-2F33-84F0DA7E0CCF}" dt="2025-03-27T08:02:45.354" v="370"/>
          <ac:spMkLst>
            <pc:docMk/>
            <pc:sldMk cId="3374088448" sldId="315"/>
            <ac:spMk id="2" creationId="{3AFE2306-0039-287A-8A78-3B2D7F80A7C5}"/>
          </ac:spMkLst>
        </pc:spChg>
        <pc:spChg chg="add mod ord">
          <ac:chgData name="Trizzia Singson" userId="S::tsingson00@mylangara.ca::0de1a024-cfc9-4bfe-8099-54a9641291c6" providerId="AD" clId="Web-{09AA1148-E2B1-3385-2F33-84F0DA7E0CCF}" dt="2025-03-27T08:15:22.833" v="472" actId="20577"/>
          <ac:spMkLst>
            <pc:docMk/>
            <pc:sldMk cId="3374088448" sldId="315"/>
            <ac:spMk id="5" creationId="{4F26E887-A725-DFFE-095B-4426746BDAE6}"/>
          </ac:spMkLst>
        </pc:spChg>
        <pc:spChg chg="ord">
          <ac:chgData name="Trizzia Singson" userId="S::tsingson00@mylangara.ca::0de1a024-cfc9-4bfe-8099-54a9641291c6" providerId="AD" clId="Web-{09AA1148-E2B1-3385-2F33-84F0DA7E0CCF}" dt="2025-03-27T08:02:42.026" v="367"/>
          <ac:spMkLst>
            <pc:docMk/>
            <pc:sldMk cId="3374088448" sldId="315"/>
            <ac:spMk id="6" creationId="{ECC19680-75F0-77AA-6183-9A2A5552C507}"/>
          </ac:spMkLst>
        </pc:spChg>
        <pc:spChg chg="add del mod">
          <ac:chgData name="Trizzia Singson" userId="S::tsingson00@mylangara.ca::0de1a024-cfc9-4bfe-8099-54a9641291c6" providerId="AD" clId="Web-{09AA1148-E2B1-3385-2F33-84F0DA7E0CCF}" dt="2025-03-27T08:02:45.354" v="370"/>
          <ac:spMkLst>
            <pc:docMk/>
            <pc:sldMk cId="3374088448" sldId="315"/>
            <ac:spMk id="7" creationId="{904497C2-E765-FE6A-CEEA-BFA772E0B8D5}"/>
          </ac:spMkLst>
        </pc:spChg>
        <pc:spChg chg="add mod">
          <ac:chgData name="Trizzia Singson" userId="S::tsingson00@mylangara.ca::0de1a024-cfc9-4bfe-8099-54a9641291c6" providerId="AD" clId="Web-{09AA1148-E2B1-3385-2F33-84F0DA7E0CCF}" dt="2025-03-27T08:03:46.730" v="394" actId="20577"/>
          <ac:spMkLst>
            <pc:docMk/>
            <pc:sldMk cId="3374088448" sldId="315"/>
            <ac:spMk id="8" creationId="{F4E7D620-034D-A146-A6C0-7EBCF83634A6}"/>
          </ac:spMkLst>
        </pc:spChg>
        <pc:spChg chg="add del">
          <ac:chgData name="Trizzia Singson" userId="S::tsingson00@mylangara.ca::0de1a024-cfc9-4bfe-8099-54a9641291c6" providerId="AD" clId="Web-{09AA1148-E2B1-3385-2F33-84F0DA7E0CCF}" dt="2025-03-27T08:02:45.354" v="370"/>
          <ac:spMkLst>
            <pc:docMk/>
            <pc:sldMk cId="3374088448" sldId="315"/>
            <ac:spMk id="11" creationId="{AFE74A33-0938-9A2E-F93A-E065B6BE61BE}"/>
          </ac:spMkLst>
        </pc:spChg>
        <pc:spChg chg="add del">
          <ac:chgData name="Trizzia Singson" userId="S::tsingson00@mylangara.ca::0de1a024-cfc9-4bfe-8099-54a9641291c6" providerId="AD" clId="Web-{09AA1148-E2B1-3385-2F33-84F0DA7E0CCF}" dt="2025-03-27T08:02:45.354" v="370"/>
          <ac:spMkLst>
            <pc:docMk/>
            <pc:sldMk cId="3374088448" sldId="315"/>
            <ac:spMk id="13" creationId="{8C62E9FE-CD32-E1BC-E5D5-E90CA3F9A143}"/>
          </ac:spMkLst>
        </pc:spChg>
        <pc:spChg chg="add del">
          <ac:chgData name="Trizzia Singson" userId="S::tsingson00@mylangara.ca::0de1a024-cfc9-4bfe-8099-54a9641291c6" providerId="AD" clId="Web-{09AA1148-E2B1-3385-2F33-84F0DA7E0CCF}" dt="2025-03-27T08:02:45.354" v="370"/>
          <ac:spMkLst>
            <pc:docMk/>
            <pc:sldMk cId="3374088448" sldId="315"/>
            <ac:spMk id="15" creationId="{A48FB9B2-74CD-DDD7-CD46-47D3E3639A59}"/>
          </ac:spMkLst>
        </pc:spChg>
        <pc:spChg chg="add del">
          <ac:chgData name="Trizzia Singson" userId="S::tsingson00@mylangara.ca::0de1a024-cfc9-4bfe-8099-54a9641291c6" providerId="AD" clId="Web-{09AA1148-E2B1-3385-2F33-84F0DA7E0CCF}" dt="2025-03-27T08:02:45.354" v="370"/>
          <ac:spMkLst>
            <pc:docMk/>
            <pc:sldMk cId="3374088448" sldId="315"/>
            <ac:spMk id="17" creationId="{BD2F5CF8-181B-EA34-F8C2-1D1DFCFD82EB}"/>
          </ac:spMkLst>
        </pc:spChg>
        <pc:spChg chg="add del">
          <ac:chgData name="Trizzia Singson" userId="S::tsingson00@mylangara.ca::0de1a024-cfc9-4bfe-8099-54a9641291c6" providerId="AD" clId="Web-{09AA1148-E2B1-3385-2F33-84F0DA7E0CCF}" dt="2025-03-27T08:02:42.026" v="367"/>
          <ac:spMkLst>
            <pc:docMk/>
            <pc:sldMk cId="3374088448" sldId="315"/>
            <ac:spMk id="22" creationId="{A8908DB7-C3A6-4FCB-9820-CEE02B398C4A}"/>
          </ac:spMkLst>
        </pc:spChg>
        <pc:spChg chg="add del">
          <ac:chgData name="Trizzia Singson" userId="S::tsingson00@mylangara.ca::0de1a024-cfc9-4bfe-8099-54a9641291c6" providerId="AD" clId="Web-{09AA1148-E2B1-3385-2F33-84F0DA7E0CCF}" dt="2025-03-27T08:02:42.026" v="367"/>
          <ac:spMkLst>
            <pc:docMk/>
            <pc:sldMk cId="3374088448" sldId="315"/>
            <ac:spMk id="24" creationId="{535742DD-1B16-4E9D-B715-0D74B4574A68}"/>
          </ac:spMkLst>
        </pc:spChg>
        <pc:spChg chg="add del">
          <ac:chgData name="Trizzia Singson" userId="S::tsingson00@mylangara.ca::0de1a024-cfc9-4bfe-8099-54a9641291c6" providerId="AD" clId="Web-{09AA1148-E2B1-3385-2F33-84F0DA7E0CCF}" dt="2025-03-27T08:02:45.276" v="369"/>
          <ac:spMkLst>
            <pc:docMk/>
            <pc:sldMk cId="3374088448" sldId="315"/>
            <ac:spMk id="26" creationId="{1A95671B-3CC6-4792-9114-B74FAEA224E6}"/>
          </ac:spMkLst>
        </pc:spChg>
        <pc:spChg chg="add">
          <ac:chgData name="Trizzia Singson" userId="S::tsingson00@mylangara.ca::0de1a024-cfc9-4bfe-8099-54a9641291c6" providerId="AD" clId="Web-{09AA1148-E2B1-3385-2F33-84F0DA7E0CCF}" dt="2025-03-27T08:02:45.354" v="370"/>
          <ac:spMkLst>
            <pc:docMk/>
            <pc:sldMk cId="3374088448" sldId="315"/>
            <ac:spMk id="28" creationId="{7FF47CB7-972F-479F-A36D-9E72D26EC8DA}"/>
          </ac:spMkLst>
        </pc:spChg>
        <pc:spChg chg="add">
          <ac:chgData name="Trizzia Singson" userId="S::tsingson00@mylangara.ca::0de1a024-cfc9-4bfe-8099-54a9641291c6" providerId="AD" clId="Web-{09AA1148-E2B1-3385-2F33-84F0DA7E0CCF}" dt="2025-03-27T08:02:45.354" v="370"/>
          <ac:spMkLst>
            <pc:docMk/>
            <pc:sldMk cId="3374088448" sldId="315"/>
            <ac:spMk id="29" creationId="{0D153B68-5844-490D-8E67-F616D6D721CA}"/>
          </ac:spMkLst>
        </pc:spChg>
        <pc:spChg chg="add">
          <ac:chgData name="Trizzia Singson" userId="S::tsingson00@mylangara.ca::0de1a024-cfc9-4bfe-8099-54a9641291c6" providerId="AD" clId="Web-{09AA1148-E2B1-3385-2F33-84F0DA7E0CCF}" dt="2025-03-27T08:02:45.354" v="370"/>
          <ac:spMkLst>
            <pc:docMk/>
            <pc:sldMk cId="3374088448" sldId="315"/>
            <ac:spMk id="30" creationId="{9A0D773F-7A7D-4DBB-9DEA-86BB8B8F4BC8}"/>
          </ac:spMkLst>
        </pc:spChg>
        <pc:picChg chg="mod">
          <ac:chgData name="Trizzia Singson" userId="S::tsingson00@mylangara.ca::0de1a024-cfc9-4bfe-8099-54a9641291c6" providerId="AD" clId="Web-{09AA1148-E2B1-3385-2F33-84F0DA7E0CCF}" dt="2025-03-27T08:15:28.161" v="474" actId="1076"/>
          <ac:picMkLst>
            <pc:docMk/>
            <pc:sldMk cId="3374088448" sldId="315"/>
            <ac:picMk id="4" creationId="{957EAC31-6311-2BAD-2D60-4A9F9090DA4B}"/>
          </ac:picMkLst>
        </pc:picChg>
        <pc:picChg chg="del">
          <ac:chgData name="Trizzia Singson" userId="S::tsingson00@mylangara.ca::0de1a024-cfc9-4bfe-8099-54a9641291c6" providerId="AD" clId="Web-{09AA1148-E2B1-3385-2F33-84F0DA7E0CCF}" dt="2025-03-27T08:01:43.665" v="360"/>
          <ac:picMkLst>
            <pc:docMk/>
            <pc:sldMk cId="3374088448" sldId="315"/>
            <ac:picMk id="9" creationId="{22204564-C43B-8D70-7C48-E40664F485E5}"/>
          </ac:picMkLst>
        </pc:picChg>
      </pc:sldChg>
      <pc:sldChg chg="modSp del">
        <pc:chgData name="Trizzia Singson" userId="S::tsingson00@mylangara.ca::0de1a024-cfc9-4bfe-8099-54a9641291c6" providerId="AD" clId="Web-{09AA1148-E2B1-3385-2F33-84F0DA7E0CCF}" dt="2025-03-27T11:09:57.402" v="784"/>
        <pc:sldMkLst>
          <pc:docMk/>
          <pc:sldMk cId="3834373843" sldId="323"/>
        </pc:sldMkLst>
        <pc:spChg chg="mod">
          <ac:chgData name="Trizzia Singson" userId="S::tsingson00@mylangara.ca::0de1a024-cfc9-4bfe-8099-54a9641291c6" providerId="AD" clId="Web-{09AA1148-E2B1-3385-2F33-84F0DA7E0CCF}" dt="2025-03-27T11:09:45.011" v="777" actId="20577"/>
          <ac:spMkLst>
            <pc:docMk/>
            <pc:sldMk cId="3834373843" sldId="323"/>
            <ac:spMk id="26" creationId="{ECFE5B7E-F47B-F1B0-9787-AD423AED35DA}"/>
          </ac:spMkLst>
        </pc:spChg>
      </pc:sldChg>
      <pc:sldChg chg="addSp delSp modSp new mod setBg">
        <pc:chgData name="Trizzia Singson" userId="S::tsingson00@mylangara.ca::0de1a024-cfc9-4bfe-8099-54a9641291c6" providerId="AD" clId="Web-{09AA1148-E2B1-3385-2F33-84F0DA7E0CCF}" dt="2025-03-27T20:49:10.708" v="803" actId="20577"/>
        <pc:sldMkLst>
          <pc:docMk/>
          <pc:sldMk cId="1467549145" sldId="329"/>
        </pc:sldMkLst>
        <pc:spChg chg="mod">
          <ac:chgData name="Trizzia Singson" userId="S::tsingson00@mylangara.ca::0de1a024-cfc9-4bfe-8099-54a9641291c6" providerId="AD" clId="Web-{09AA1148-E2B1-3385-2F33-84F0DA7E0CCF}" dt="2025-03-27T09:59:36.103" v="496" actId="20577"/>
          <ac:spMkLst>
            <pc:docMk/>
            <pc:sldMk cId="1467549145" sldId="329"/>
            <ac:spMk id="2" creationId="{A7377210-32D3-5D4A-6C50-DAD0D6FC8E58}"/>
          </ac:spMkLst>
        </pc:spChg>
        <pc:spChg chg="del mod">
          <ac:chgData name="Trizzia Singson" userId="S::tsingson00@mylangara.ca::0de1a024-cfc9-4bfe-8099-54a9641291c6" providerId="AD" clId="Web-{09AA1148-E2B1-3385-2F33-84F0DA7E0CCF}" dt="2025-03-27T09:59:04.102" v="495"/>
          <ac:spMkLst>
            <pc:docMk/>
            <pc:sldMk cId="1467549145" sldId="329"/>
            <ac:spMk id="3" creationId="{596BADC7-4D01-EC9B-EBBB-213A6F15B206}"/>
          </ac:spMkLst>
        </pc:spChg>
        <pc:spChg chg="add">
          <ac:chgData name="Trizzia Singson" userId="S::tsingson00@mylangara.ca::0de1a024-cfc9-4bfe-8099-54a9641291c6" providerId="AD" clId="Web-{09AA1148-E2B1-3385-2F33-84F0DA7E0CCF}" dt="2025-03-27T09:59:04.102" v="495"/>
          <ac:spMkLst>
            <pc:docMk/>
            <pc:sldMk cId="1467549145" sldId="329"/>
            <ac:spMk id="9" creationId="{345A976A-8DE3-4B67-B94B-2044FDD12899}"/>
          </ac:spMkLst>
        </pc:spChg>
        <pc:spChg chg="add">
          <ac:chgData name="Trizzia Singson" userId="S::tsingson00@mylangara.ca::0de1a024-cfc9-4bfe-8099-54a9641291c6" providerId="AD" clId="Web-{09AA1148-E2B1-3385-2F33-84F0DA7E0CCF}" dt="2025-03-27T09:59:04.102" v="495"/>
          <ac:spMkLst>
            <pc:docMk/>
            <pc:sldMk cId="1467549145" sldId="329"/>
            <ac:spMk id="11" creationId="{6EAAA1B9-2DDB-49C9-A037-A523D2F13C15}"/>
          </ac:spMkLst>
        </pc:spChg>
        <pc:grpChg chg="add">
          <ac:chgData name="Trizzia Singson" userId="S::tsingson00@mylangara.ca::0de1a024-cfc9-4bfe-8099-54a9641291c6" providerId="AD" clId="Web-{09AA1148-E2B1-3385-2F33-84F0DA7E0CCF}" dt="2025-03-27T09:59:04.102" v="495"/>
          <ac:grpSpMkLst>
            <pc:docMk/>
            <pc:sldMk cId="1467549145" sldId="329"/>
            <ac:grpSpMk id="13" creationId="{B441F8D5-EBCE-4FB9-91A9-3425971C1F99}"/>
          </ac:grpSpMkLst>
        </pc:grpChg>
        <pc:grpChg chg="add">
          <ac:chgData name="Trizzia Singson" userId="S::tsingson00@mylangara.ca::0de1a024-cfc9-4bfe-8099-54a9641291c6" providerId="AD" clId="Web-{09AA1148-E2B1-3385-2F33-84F0DA7E0CCF}" dt="2025-03-27T09:59:04.102" v="495"/>
          <ac:grpSpMkLst>
            <pc:docMk/>
            <pc:sldMk cId="1467549145" sldId="329"/>
            <ac:grpSpMk id="19" creationId="{08701F99-7E4C-4B92-A4B5-307CDFB7A4DE}"/>
          </ac:grpSpMkLst>
        </pc:grpChg>
        <pc:graphicFrameChg chg="add mod modGraphic">
          <ac:chgData name="Trizzia Singson" userId="S::tsingson00@mylangara.ca::0de1a024-cfc9-4bfe-8099-54a9641291c6" providerId="AD" clId="Web-{09AA1148-E2B1-3385-2F33-84F0DA7E0CCF}" dt="2025-03-27T20:49:10.708" v="803" actId="20577"/>
          <ac:graphicFrameMkLst>
            <pc:docMk/>
            <pc:sldMk cId="1467549145" sldId="329"/>
            <ac:graphicFrameMk id="5" creationId="{71317587-FD3E-C6C9-64E2-F9E8AA3293ED}"/>
          </ac:graphicFrameMkLst>
        </pc:graphicFrameChg>
      </pc:sldChg>
      <pc:sldChg chg="addSp delSp modSp add replId modNotes">
        <pc:chgData name="Trizzia Singson" userId="S::tsingson00@mylangara.ca::0de1a024-cfc9-4bfe-8099-54a9641291c6" providerId="AD" clId="Web-{09AA1148-E2B1-3385-2F33-84F0DA7E0CCF}" dt="2025-03-27T21:12:26.758" v="874"/>
        <pc:sldMkLst>
          <pc:docMk/>
          <pc:sldMk cId="896518674" sldId="330"/>
        </pc:sldMkLst>
        <pc:spChg chg="add del mod">
          <ac:chgData name="Trizzia Singson" userId="S::tsingson00@mylangara.ca::0de1a024-cfc9-4bfe-8099-54a9641291c6" providerId="AD" clId="Web-{09AA1148-E2B1-3385-2F33-84F0DA7E0CCF}" dt="2025-03-27T10:33:21.844" v="559"/>
          <ac:spMkLst>
            <pc:docMk/>
            <pc:sldMk cId="896518674" sldId="330"/>
            <ac:spMk id="3" creationId="{7D129B24-8888-14B6-DB9B-DD6C13791CA4}"/>
          </ac:spMkLst>
        </pc:spChg>
        <pc:spChg chg="add del mod">
          <ac:chgData name="Trizzia Singson" userId="S::tsingson00@mylangara.ca::0de1a024-cfc9-4bfe-8099-54a9641291c6" providerId="AD" clId="Web-{09AA1148-E2B1-3385-2F33-84F0DA7E0CCF}" dt="2025-03-27T10:32:11.155" v="552"/>
          <ac:spMkLst>
            <pc:docMk/>
            <pc:sldMk cId="896518674" sldId="330"/>
            <ac:spMk id="5" creationId="{E8E77EBE-7992-8AB4-C32A-5B6DB91C92DF}"/>
          </ac:spMkLst>
        </pc:spChg>
        <pc:spChg chg="mod">
          <ac:chgData name="Trizzia Singson" userId="S::tsingson00@mylangara.ca::0de1a024-cfc9-4bfe-8099-54a9641291c6" providerId="AD" clId="Web-{09AA1148-E2B1-3385-2F33-84F0DA7E0CCF}" dt="2025-03-27T10:32:23.061" v="555" actId="1076"/>
          <ac:spMkLst>
            <pc:docMk/>
            <pc:sldMk cId="896518674" sldId="330"/>
            <ac:spMk id="10" creationId="{DB0F9E0B-BA29-6C55-0102-26F1C1C4E416}"/>
          </ac:spMkLst>
        </pc:spChg>
        <pc:graphicFrameChg chg="add mod modGraphic">
          <ac:chgData name="Trizzia Singson" userId="S::tsingson00@mylangara.ca::0de1a024-cfc9-4bfe-8099-54a9641291c6" providerId="AD" clId="Web-{09AA1148-E2B1-3385-2F33-84F0DA7E0CCF}" dt="2025-03-27T21:12:26.758" v="874"/>
          <ac:graphicFrameMkLst>
            <pc:docMk/>
            <pc:sldMk cId="896518674" sldId="330"/>
            <ac:graphicFrameMk id="12" creationId="{46EDC77D-D596-3E9C-94C9-8EC1CFC7BA4C}"/>
          </ac:graphicFrameMkLst>
        </pc:graphicFrameChg>
        <pc:picChg chg="mod">
          <ac:chgData name="Trizzia Singson" userId="S::tsingson00@mylangara.ca::0de1a024-cfc9-4bfe-8099-54a9641291c6" providerId="AD" clId="Web-{09AA1148-E2B1-3385-2F33-84F0DA7E0CCF}" dt="2025-03-27T20:49:25.490" v="805" actId="1076"/>
          <ac:picMkLst>
            <pc:docMk/>
            <pc:sldMk cId="896518674" sldId="330"/>
            <ac:picMk id="7" creationId="{B1553018-F1F0-CB85-1255-1BA6E0CBAD7B}"/>
          </ac:picMkLst>
        </pc:picChg>
        <pc:picChg chg="del">
          <ac:chgData name="Trizzia Singson" userId="S::tsingson00@mylangara.ca::0de1a024-cfc9-4bfe-8099-54a9641291c6" providerId="AD" clId="Web-{09AA1148-E2B1-3385-2F33-84F0DA7E0CCF}" dt="2025-03-27T10:31:55.686" v="545"/>
          <ac:picMkLst>
            <pc:docMk/>
            <pc:sldMk cId="896518674" sldId="330"/>
            <ac:picMk id="9" creationId="{66A35777-29BB-1E5B-D930-D632EEED76F2}"/>
          </ac:picMkLst>
        </pc:picChg>
      </pc:sldChg>
      <pc:sldChg chg="addSp delSp modSp add mod replId modShow">
        <pc:chgData name="Trizzia Singson" userId="S::tsingson00@mylangara.ca::0de1a024-cfc9-4bfe-8099-54a9641291c6" providerId="AD" clId="Web-{09AA1148-E2B1-3385-2F33-84F0DA7E0CCF}" dt="2025-03-27T11:02:03.127" v="710"/>
        <pc:sldMkLst>
          <pc:docMk/>
          <pc:sldMk cId="2901181949" sldId="331"/>
        </pc:sldMkLst>
        <pc:spChg chg="del">
          <ac:chgData name="Trizzia Singson" userId="S::tsingson00@mylangara.ca::0de1a024-cfc9-4bfe-8099-54a9641291c6" providerId="AD" clId="Web-{09AA1148-E2B1-3385-2F33-84F0DA7E0CCF}" dt="2025-03-27T10:42:56.465" v="612"/>
          <ac:spMkLst>
            <pc:docMk/>
            <pc:sldMk cId="2901181949" sldId="331"/>
            <ac:spMk id="2" creationId="{FB08CF1D-1E40-DAFB-9BA2-19C36955C368}"/>
          </ac:spMkLst>
        </pc:spChg>
        <pc:spChg chg="add mod">
          <ac:chgData name="Trizzia Singson" userId="S::tsingson00@mylangara.ca::0de1a024-cfc9-4bfe-8099-54a9641291c6" providerId="AD" clId="Web-{09AA1148-E2B1-3385-2F33-84F0DA7E0CCF}" dt="2025-03-27T10:42:56.465" v="612"/>
          <ac:spMkLst>
            <pc:docMk/>
            <pc:sldMk cId="2901181949" sldId="331"/>
            <ac:spMk id="7" creationId="{15F1EF99-8F6A-2563-5148-CE8695CE28D8}"/>
          </ac:spMkLst>
        </pc:spChg>
        <pc:graphicFrameChg chg="mod modGraphic">
          <ac:chgData name="Trizzia Singson" userId="S::tsingson00@mylangara.ca::0de1a024-cfc9-4bfe-8099-54a9641291c6" providerId="AD" clId="Web-{09AA1148-E2B1-3385-2F33-84F0DA7E0CCF}" dt="2025-03-27T10:43:59.576" v="614"/>
          <ac:graphicFrameMkLst>
            <pc:docMk/>
            <pc:sldMk cId="2901181949" sldId="331"/>
            <ac:graphicFrameMk id="6" creationId="{86050196-6CE6-FABD-6094-59085D28A569}"/>
          </ac:graphicFrameMkLst>
        </pc:graphicFrameChg>
        <pc:picChg chg="add del">
          <ac:chgData name="Trizzia Singson" userId="S::tsingson00@mylangara.ca::0de1a024-cfc9-4bfe-8099-54a9641291c6" providerId="AD" clId="Web-{09AA1148-E2B1-3385-2F33-84F0DA7E0CCF}" dt="2025-03-27T11:00:03.266" v="709"/>
          <ac:picMkLst>
            <pc:docMk/>
            <pc:sldMk cId="2901181949" sldId="331"/>
            <ac:picMk id="4" creationId="{5F66CB62-016C-8724-EC61-3F3BF05E34C6}"/>
          </ac:picMkLst>
        </pc:picChg>
      </pc:sldChg>
      <pc:sldChg chg="addSp delSp modSp add del replId">
        <pc:chgData name="Trizzia Singson" userId="S::tsingson00@mylangara.ca::0de1a024-cfc9-4bfe-8099-54a9641291c6" providerId="AD" clId="Web-{09AA1148-E2B1-3385-2F33-84F0DA7E0CCF}" dt="2025-03-27T10:59:21.828" v="707"/>
        <pc:sldMkLst>
          <pc:docMk/>
          <pc:sldMk cId="1435357796" sldId="333"/>
        </pc:sldMkLst>
        <pc:spChg chg="mod">
          <ac:chgData name="Trizzia Singson" userId="S::tsingson00@mylangara.ca::0de1a024-cfc9-4bfe-8099-54a9641291c6" providerId="AD" clId="Web-{09AA1148-E2B1-3385-2F33-84F0DA7E0CCF}" dt="2025-03-27T10:44:23.108" v="618"/>
          <ac:spMkLst>
            <pc:docMk/>
            <pc:sldMk cId="1435357796" sldId="333"/>
            <ac:spMk id="7" creationId="{DEF6709D-0BCF-7A78-7880-11743677F396}"/>
          </ac:spMkLst>
        </pc:spChg>
        <pc:spChg chg="del">
          <ac:chgData name="Trizzia Singson" userId="S::tsingson00@mylangara.ca::0de1a024-cfc9-4bfe-8099-54a9641291c6" providerId="AD" clId="Web-{09AA1148-E2B1-3385-2F33-84F0DA7E0CCF}" dt="2025-03-27T10:44:23.108" v="618"/>
          <ac:spMkLst>
            <pc:docMk/>
            <pc:sldMk cId="1435357796" sldId="333"/>
            <ac:spMk id="11" creationId="{B8D89F31-F7DB-97E6-7CF2-AD49F3ED8E9D}"/>
          </ac:spMkLst>
        </pc:spChg>
        <pc:spChg chg="del">
          <ac:chgData name="Trizzia Singson" userId="S::tsingson00@mylangara.ca::0de1a024-cfc9-4bfe-8099-54a9641291c6" providerId="AD" clId="Web-{09AA1148-E2B1-3385-2F33-84F0DA7E0CCF}" dt="2025-03-27T10:44:23.108" v="618"/>
          <ac:spMkLst>
            <pc:docMk/>
            <pc:sldMk cId="1435357796" sldId="333"/>
            <ac:spMk id="13" creationId="{463F8B20-ADBF-3A6D-32AA-3977C87FF463}"/>
          </ac:spMkLst>
        </pc:spChg>
        <pc:spChg chg="add">
          <ac:chgData name="Trizzia Singson" userId="S::tsingson00@mylangara.ca::0de1a024-cfc9-4bfe-8099-54a9641291c6" providerId="AD" clId="Web-{09AA1148-E2B1-3385-2F33-84F0DA7E0CCF}" dt="2025-03-27T10:44:23.108" v="618"/>
          <ac:spMkLst>
            <pc:docMk/>
            <pc:sldMk cId="1435357796" sldId="333"/>
            <ac:spMk id="18" creationId="{47942995-B07F-4636-9A06-C6A104B260A8}"/>
          </ac:spMkLst>
        </pc:spChg>
        <pc:spChg chg="add">
          <ac:chgData name="Trizzia Singson" userId="S::tsingson00@mylangara.ca::0de1a024-cfc9-4bfe-8099-54a9641291c6" providerId="AD" clId="Web-{09AA1148-E2B1-3385-2F33-84F0DA7E0CCF}" dt="2025-03-27T10:44:23.108" v="618"/>
          <ac:spMkLst>
            <pc:docMk/>
            <pc:sldMk cId="1435357796" sldId="333"/>
            <ac:spMk id="25" creationId="{B81933D1-5615-42C7-9C0B-4EB7105CCE2D}"/>
          </ac:spMkLst>
        </pc:spChg>
        <pc:spChg chg="add">
          <ac:chgData name="Trizzia Singson" userId="S::tsingson00@mylangara.ca::0de1a024-cfc9-4bfe-8099-54a9641291c6" providerId="AD" clId="Web-{09AA1148-E2B1-3385-2F33-84F0DA7E0CCF}" dt="2025-03-27T10:44:23.108" v="618"/>
          <ac:spMkLst>
            <pc:docMk/>
            <pc:sldMk cId="1435357796" sldId="333"/>
            <ac:spMk id="27" creationId="{19C9EAEA-39D0-4B0E-A0EB-51E7B26740B1}"/>
          </ac:spMkLst>
        </pc:spChg>
        <pc:grpChg chg="add">
          <ac:chgData name="Trizzia Singson" userId="S::tsingson00@mylangara.ca::0de1a024-cfc9-4bfe-8099-54a9641291c6" providerId="AD" clId="Web-{09AA1148-E2B1-3385-2F33-84F0DA7E0CCF}" dt="2025-03-27T10:44:23.108" v="618"/>
          <ac:grpSpMkLst>
            <pc:docMk/>
            <pc:sldMk cId="1435357796" sldId="333"/>
            <ac:grpSpMk id="20" creationId="{032D8612-31EB-44CF-A1D0-14FD4C705424}"/>
          </ac:grpSpMkLst>
        </pc:grpChg>
        <pc:graphicFrameChg chg="mod ord modGraphic">
          <ac:chgData name="Trizzia Singson" userId="S::tsingson00@mylangara.ca::0de1a024-cfc9-4bfe-8099-54a9641291c6" providerId="AD" clId="Web-{09AA1148-E2B1-3385-2F33-84F0DA7E0CCF}" dt="2025-03-27T10:44:23.108" v="618"/>
          <ac:graphicFrameMkLst>
            <pc:docMk/>
            <pc:sldMk cId="1435357796" sldId="333"/>
            <ac:graphicFrameMk id="6" creationId="{F389FD13-F398-D950-1530-AA610723D2DE}"/>
          </ac:graphicFrameMkLst>
        </pc:graphicFrameChg>
        <pc:picChg chg="del">
          <ac:chgData name="Trizzia Singson" userId="S::tsingson00@mylangara.ca::0de1a024-cfc9-4bfe-8099-54a9641291c6" providerId="AD" clId="Web-{09AA1148-E2B1-3385-2F33-84F0DA7E0CCF}" dt="2025-03-27T10:44:12.873" v="616"/>
          <ac:picMkLst>
            <pc:docMk/>
            <pc:sldMk cId="1435357796" sldId="333"/>
            <ac:picMk id="4" creationId="{48C2097B-2B51-DD2A-F936-A67697740F6D}"/>
          </ac:picMkLst>
        </pc:picChg>
        <pc:picChg chg="del">
          <ac:chgData name="Trizzia Singson" userId="S::tsingson00@mylangara.ca::0de1a024-cfc9-4bfe-8099-54a9641291c6" providerId="AD" clId="Web-{09AA1148-E2B1-3385-2F33-84F0DA7E0CCF}" dt="2025-03-27T10:44:14.373" v="617"/>
          <ac:picMkLst>
            <pc:docMk/>
            <pc:sldMk cId="1435357796" sldId="333"/>
            <ac:picMk id="5" creationId="{C7F95BF4-B9DE-7E82-09FD-8994B2ABC556}"/>
          </ac:picMkLst>
        </pc:picChg>
      </pc:sldChg>
      <pc:sldChg chg="addSp delSp modSp add mod replId setBg setClrOvrMap">
        <pc:chgData name="Trizzia Singson" userId="S::tsingson00@mylangara.ca::0de1a024-cfc9-4bfe-8099-54a9641291c6" providerId="AD" clId="Web-{09AA1148-E2B1-3385-2F33-84F0DA7E0CCF}" dt="2025-03-27T10:50:09.599" v="678" actId="20577"/>
        <pc:sldMkLst>
          <pc:docMk/>
          <pc:sldMk cId="3237672434" sldId="334"/>
        </pc:sldMkLst>
        <pc:spChg chg="mod">
          <ac:chgData name="Trizzia Singson" userId="S::tsingson00@mylangara.ca::0de1a024-cfc9-4bfe-8099-54a9641291c6" providerId="AD" clId="Web-{09AA1148-E2B1-3385-2F33-84F0DA7E0CCF}" dt="2025-03-27T10:50:09.599" v="678" actId="20577"/>
          <ac:spMkLst>
            <pc:docMk/>
            <pc:sldMk cId="3237672434" sldId="334"/>
            <ac:spMk id="2" creationId="{F396A8E1-5B5B-F5AD-C637-ACC7A0A257DD}"/>
          </ac:spMkLst>
        </pc:spChg>
        <pc:spChg chg="add mod">
          <ac:chgData name="Trizzia Singson" userId="S::tsingson00@mylangara.ca::0de1a024-cfc9-4bfe-8099-54a9641291c6" providerId="AD" clId="Web-{09AA1148-E2B1-3385-2F33-84F0DA7E0CCF}" dt="2025-03-27T10:49:42.411" v="673"/>
          <ac:spMkLst>
            <pc:docMk/>
            <pc:sldMk cId="3237672434" sldId="334"/>
            <ac:spMk id="3" creationId="{4F03993B-848A-7D36-410C-AC4F3633D061}"/>
          </ac:spMkLst>
        </pc:spChg>
        <pc:spChg chg="add del">
          <ac:chgData name="Trizzia Singson" userId="S::tsingson00@mylangara.ca::0de1a024-cfc9-4bfe-8099-54a9641291c6" providerId="AD" clId="Web-{09AA1148-E2B1-3385-2F33-84F0DA7E0CCF}" dt="2025-03-27T10:46:21.782" v="644"/>
          <ac:spMkLst>
            <pc:docMk/>
            <pc:sldMk cId="3237672434" sldId="334"/>
            <ac:spMk id="39" creationId="{A81EE199-362C-A808-444F-B99AC55D034B}"/>
          </ac:spMkLst>
        </pc:spChg>
        <pc:spChg chg="add del">
          <ac:chgData name="Trizzia Singson" userId="S::tsingson00@mylangara.ca::0de1a024-cfc9-4bfe-8099-54a9641291c6" providerId="AD" clId="Web-{09AA1148-E2B1-3385-2F33-84F0DA7E0CCF}" dt="2025-03-27T10:46:21.782" v="644"/>
          <ac:spMkLst>
            <pc:docMk/>
            <pc:sldMk cId="3237672434" sldId="334"/>
            <ac:spMk id="47" creationId="{E7F0DF58-FE15-A380-4514-67B4E799EAC4}"/>
          </ac:spMkLst>
        </pc:spChg>
        <pc:spChg chg="add del">
          <ac:chgData name="Trizzia Singson" userId="S::tsingson00@mylangara.ca::0de1a024-cfc9-4bfe-8099-54a9641291c6" providerId="AD" clId="Web-{09AA1148-E2B1-3385-2F33-84F0DA7E0CCF}" dt="2025-03-27T10:46:21.782" v="644"/>
          <ac:spMkLst>
            <pc:docMk/>
            <pc:sldMk cId="3237672434" sldId="334"/>
            <ac:spMk id="50" creationId="{10D55035-751C-7A2F-41CF-9E2E9AE0F0F5}"/>
          </ac:spMkLst>
        </pc:spChg>
        <pc:spChg chg="add del">
          <ac:chgData name="Trizzia Singson" userId="S::tsingson00@mylangara.ca::0de1a024-cfc9-4bfe-8099-54a9641291c6" providerId="AD" clId="Web-{09AA1148-E2B1-3385-2F33-84F0DA7E0CCF}" dt="2025-03-27T10:46:20.375" v="641"/>
          <ac:spMkLst>
            <pc:docMk/>
            <pc:sldMk cId="3237672434" sldId="334"/>
            <ac:spMk id="55" creationId="{4522B21E-B2B9-4C72-9A71-C87EFD137480}"/>
          </ac:spMkLst>
        </pc:spChg>
        <pc:spChg chg="add del">
          <ac:chgData name="Trizzia Singson" userId="S::tsingson00@mylangara.ca::0de1a024-cfc9-4bfe-8099-54a9641291c6" providerId="AD" clId="Web-{09AA1148-E2B1-3385-2F33-84F0DA7E0CCF}" dt="2025-03-27T10:46:46.407" v="655"/>
          <ac:spMkLst>
            <pc:docMk/>
            <pc:sldMk cId="3237672434" sldId="334"/>
            <ac:spMk id="56" creationId="{DCD9C319-51C4-4B3F-AEB3-47BB3616FF6F}"/>
          </ac:spMkLst>
        </pc:spChg>
        <pc:spChg chg="add del">
          <ac:chgData name="Trizzia Singson" userId="S::tsingson00@mylangara.ca::0de1a024-cfc9-4bfe-8099-54a9641291c6" providerId="AD" clId="Web-{09AA1148-E2B1-3385-2F33-84F0DA7E0CCF}" dt="2025-03-27T10:46:20.375" v="641"/>
          <ac:spMkLst>
            <pc:docMk/>
            <pc:sldMk cId="3237672434" sldId="334"/>
            <ac:spMk id="57" creationId="{5EB7D2A2-F448-44D4-938C-DC84CBCB3B1E}"/>
          </ac:spMkLst>
        </pc:spChg>
        <pc:spChg chg="add del">
          <ac:chgData name="Trizzia Singson" userId="S::tsingson00@mylangara.ca::0de1a024-cfc9-4bfe-8099-54a9641291c6" providerId="AD" clId="Web-{09AA1148-E2B1-3385-2F33-84F0DA7E0CCF}" dt="2025-03-27T10:46:46.407" v="654"/>
          <ac:spMkLst>
            <pc:docMk/>
            <pc:sldMk cId="3237672434" sldId="334"/>
            <ac:spMk id="58" creationId="{B7BD7FCF-A254-4A97-A15C-319B67622677}"/>
          </ac:spMkLst>
        </pc:spChg>
        <pc:spChg chg="add del">
          <ac:chgData name="Trizzia Singson" userId="S::tsingson00@mylangara.ca::0de1a024-cfc9-4bfe-8099-54a9641291c6" providerId="AD" clId="Web-{09AA1148-E2B1-3385-2F33-84F0DA7E0CCF}" dt="2025-03-27T10:46:20.375" v="641"/>
          <ac:spMkLst>
            <pc:docMk/>
            <pc:sldMk cId="3237672434" sldId="334"/>
            <ac:spMk id="59" creationId="{871AEA07-1E14-44B4-8E55-64EF049CD66F}"/>
          </ac:spMkLst>
        </pc:spChg>
        <pc:spChg chg="add del">
          <ac:chgData name="Trizzia Singson" userId="S::tsingson00@mylangara.ca::0de1a024-cfc9-4bfe-8099-54a9641291c6" providerId="AD" clId="Web-{09AA1148-E2B1-3385-2F33-84F0DA7E0CCF}" dt="2025-03-27T10:46:46.407" v="654"/>
          <ac:spMkLst>
            <pc:docMk/>
            <pc:sldMk cId="3237672434" sldId="334"/>
            <ac:spMk id="60" creationId="{52FFAF72-6204-4676-9C6F-9A4CC4D91805}"/>
          </ac:spMkLst>
        </pc:spChg>
        <pc:spChg chg="add del">
          <ac:chgData name="Trizzia Singson" userId="S::tsingson00@mylangara.ca::0de1a024-cfc9-4bfe-8099-54a9641291c6" providerId="AD" clId="Web-{09AA1148-E2B1-3385-2F33-84F0DA7E0CCF}" dt="2025-03-27T10:46:57.111" v="658"/>
          <ac:spMkLst>
            <pc:docMk/>
            <pc:sldMk cId="3237672434" sldId="334"/>
            <ac:spMk id="62" creationId="{20D5D19D-0789-4518-B5DC-D47ADF69D25A}"/>
          </ac:spMkLst>
        </pc:spChg>
        <pc:spChg chg="add del">
          <ac:chgData name="Trizzia Singson" userId="S::tsingson00@mylangara.ca::0de1a024-cfc9-4bfe-8099-54a9641291c6" providerId="AD" clId="Web-{09AA1148-E2B1-3385-2F33-84F0DA7E0CCF}" dt="2025-03-27T10:46:21.751" v="643"/>
          <ac:spMkLst>
            <pc:docMk/>
            <pc:sldMk cId="3237672434" sldId="334"/>
            <ac:spMk id="63" creationId="{66B332A4-D438-4773-A77F-5ED49A448D9D}"/>
          </ac:spMkLst>
        </pc:spChg>
        <pc:spChg chg="add del">
          <ac:chgData name="Trizzia Singson" userId="S::tsingson00@mylangara.ca::0de1a024-cfc9-4bfe-8099-54a9641291c6" providerId="AD" clId="Web-{09AA1148-E2B1-3385-2F33-84F0DA7E0CCF}" dt="2025-03-27T10:46:21.751" v="643"/>
          <ac:spMkLst>
            <pc:docMk/>
            <pc:sldMk cId="3237672434" sldId="334"/>
            <ac:spMk id="64" creationId="{DF9AD32D-FF05-44F4-BD4D-9CEE89B71EB9}"/>
          </ac:spMkLst>
        </pc:spChg>
        <pc:spChg chg="add del">
          <ac:chgData name="Trizzia Singson" userId="S::tsingson00@mylangara.ca::0de1a024-cfc9-4bfe-8099-54a9641291c6" providerId="AD" clId="Web-{09AA1148-E2B1-3385-2F33-84F0DA7E0CCF}" dt="2025-03-27T10:46:57.111" v="658"/>
          <ac:spMkLst>
            <pc:docMk/>
            <pc:sldMk cId="3237672434" sldId="334"/>
            <ac:spMk id="68" creationId="{B81933D1-5615-42C7-9C0B-4EB7105CCE2D}"/>
          </ac:spMkLst>
        </pc:spChg>
        <pc:spChg chg="add del">
          <ac:chgData name="Trizzia Singson" userId="S::tsingson00@mylangara.ca::0de1a024-cfc9-4bfe-8099-54a9641291c6" providerId="AD" clId="Web-{09AA1148-E2B1-3385-2F33-84F0DA7E0CCF}" dt="2025-03-27T10:46:52.798" v="657"/>
          <ac:spMkLst>
            <pc:docMk/>
            <pc:sldMk cId="3237672434" sldId="334"/>
            <ac:spMk id="70" creationId="{19C9EAEA-39D0-4B0E-A0EB-51E7B26740B1}"/>
          </ac:spMkLst>
        </pc:spChg>
        <pc:spChg chg="add del">
          <ac:chgData name="Trizzia Singson" userId="S::tsingson00@mylangara.ca::0de1a024-cfc9-4bfe-8099-54a9641291c6" providerId="AD" clId="Web-{09AA1148-E2B1-3385-2F33-84F0DA7E0CCF}" dt="2025-03-27T10:47:15.095" v="661"/>
          <ac:spMkLst>
            <pc:docMk/>
            <pc:sldMk cId="3237672434" sldId="334"/>
            <ac:spMk id="74" creationId="{73A25D70-4A55-4F72-B9C5-A69CDBF4DB42}"/>
          </ac:spMkLst>
        </pc:spChg>
        <pc:spChg chg="add del">
          <ac:chgData name="Trizzia Singson" userId="S::tsingson00@mylangara.ca::0de1a024-cfc9-4bfe-8099-54a9641291c6" providerId="AD" clId="Web-{09AA1148-E2B1-3385-2F33-84F0DA7E0CCF}" dt="2025-03-27T10:47:15.095" v="661"/>
          <ac:spMkLst>
            <pc:docMk/>
            <pc:sldMk cId="3237672434" sldId="334"/>
            <ac:spMk id="76" creationId="{54957100-6D8B-4161-9F2F-C0A949EC84C4}"/>
          </ac:spMkLst>
        </pc:spChg>
        <pc:spChg chg="add del">
          <ac:chgData name="Trizzia Singson" userId="S::tsingson00@mylangara.ca::0de1a024-cfc9-4bfe-8099-54a9641291c6" providerId="AD" clId="Web-{09AA1148-E2B1-3385-2F33-84F0DA7E0CCF}" dt="2025-03-27T10:47:15.095" v="661"/>
          <ac:spMkLst>
            <pc:docMk/>
            <pc:sldMk cId="3237672434" sldId="334"/>
            <ac:spMk id="78" creationId="{0BD8B065-EE51-4AE2-A94C-86249998FD7B}"/>
          </ac:spMkLst>
        </pc:spChg>
        <pc:spChg chg="add del">
          <ac:chgData name="Trizzia Singson" userId="S::tsingson00@mylangara.ca::0de1a024-cfc9-4bfe-8099-54a9641291c6" providerId="AD" clId="Web-{09AA1148-E2B1-3385-2F33-84F0DA7E0CCF}" dt="2025-03-27T10:49:05.769" v="666"/>
          <ac:spMkLst>
            <pc:docMk/>
            <pc:sldMk cId="3237672434" sldId="334"/>
            <ac:spMk id="95" creationId="{C7D023E4-8DE1-436E-9847-ED6A4B4B04FD}"/>
          </ac:spMkLst>
        </pc:spChg>
        <pc:spChg chg="add del">
          <ac:chgData name="Trizzia Singson" userId="S::tsingson00@mylangara.ca::0de1a024-cfc9-4bfe-8099-54a9641291c6" providerId="AD" clId="Web-{09AA1148-E2B1-3385-2F33-84F0DA7E0CCF}" dt="2025-03-27T10:47:15.002" v="660"/>
          <ac:spMkLst>
            <pc:docMk/>
            <pc:sldMk cId="3237672434" sldId="334"/>
            <ac:spMk id="97" creationId="{A3363022-C969-41E9-8EB2-E4C94908C1FA}"/>
          </ac:spMkLst>
        </pc:spChg>
        <pc:spChg chg="add del">
          <ac:chgData name="Trizzia Singson" userId="S::tsingson00@mylangara.ca::0de1a024-cfc9-4bfe-8099-54a9641291c6" providerId="AD" clId="Web-{09AA1148-E2B1-3385-2F33-84F0DA7E0CCF}" dt="2025-03-27T10:47:15.002" v="660"/>
          <ac:spMkLst>
            <pc:docMk/>
            <pc:sldMk cId="3237672434" sldId="334"/>
            <ac:spMk id="99" creationId="{8D1AD6B3-BE88-4CEB-BA17-790657CC4729}"/>
          </ac:spMkLst>
        </pc:spChg>
        <pc:spChg chg="add del">
          <ac:chgData name="Trizzia Singson" userId="S::tsingson00@mylangara.ca::0de1a024-cfc9-4bfe-8099-54a9641291c6" providerId="AD" clId="Web-{09AA1148-E2B1-3385-2F33-84F0DA7E0CCF}" dt="2025-03-27T10:49:05.769" v="666"/>
          <ac:spMkLst>
            <pc:docMk/>
            <pc:sldMk cId="3237672434" sldId="334"/>
            <ac:spMk id="111" creationId="{63C1F321-BB96-4700-B3CE-1A6156067F44}"/>
          </ac:spMkLst>
        </pc:spChg>
        <pc:spChg chg="add del">
          <ac:chgData name="Trizzia Singson" userId="S::tsingson00@mylangara.ca::0de1a024-cfc9-4bfe-8099-54a9641291c6" providerId="AD" clId="Web-{09AA1148-E2B1-3385-2F33-84F0DA7E0CCF}" dt="2025-03-27T10:49:42.411" v="673"/>
          <ac:spMkLst>
            <pc:docMk/>
            <pc:sldMk cId="3237672434" sldId="334"/>
            <ac:spMk id="118" creationId="{4D24BFD5-D814-402B-B6C4-EEF6AE14B0F2}"/>
          </ac:spMkLst>
        </pc:spChg>
        <pc:spChg chg="add del">
          <ac:chgData name="Trizzia Singson" userId="S::tsingson00@mylangara.ca::0de1a024-cfc9-4bfe-8099-54a9641291c6" providerId="AD" clId="Web-{09AA1148-E2B1-3385-2F33-84F0DA7E0CCF}" dt="2025-03-27T10:49:42.411" v="673"/>
          <ac:spMkLst>
            <pc:docMk/>
            <pc:sldMk cId="3237672434" sldId="334"/>
            <ac:spMk id="120" creationId="{36FED7E8-9A97-475F-9FA4-113410D4433B}"/>
          </ac:spMkLst>
        </pc:spChg>
        <pc:spChg chg="add del">
          <ac:chgData name="Trizzia Singson" userId="S::tsingson00@mylangara.ca::0de1a024-cfc9-4bfe-8099-54a9641291c6" providerId="AD" clId="Web-{09AA1148-E2B1-3385-2F33-84F0DA7E0CCF}" dt="2025-03-27T10:49:42.411" v="673"/>
          <ac:spMkLst>
            <pc:docMk/>
            <pc:sldMk cId="3237672434" sldId="334"/>
            <ac:spMk id="122" creationId="{2A39B854-4B6C-4F7F-A602-6F97770CED70}"/>
          </ac:spMkLst>
        </pc:spChg>
        <pc:spChg chg="add">
          <ac:chgData name="Trizzia Singson" userId="S::tsingson00@mylangara.ca::0de1a024-cfc9-4bfe-8099-54a9641291c6" providerId="AD" clId="Web-{09AA1148-E2B1-3385-2F33-84F0DA7E0CCF}" dt="2025-03-27T10:49:42.411" v="673"/>
          <ac:spMkLst>
            <pc:docMk/>
            <pc:sldMk cId="3237672434" sldId="334"/>
            <ac:spMk id="127" creationId="{8E2CC403-21CD-41DF-BAC4-329D7FF03C5C}"/>
          </ac:spMkLst>
        </pc:spChg>
        <pc:spChg chg="add">
          <ac:chgData name="Trizzia Singson" userId="S::tsingson00@mylangara.ca::0de1a024-cfc9-4bfe-8099-54a9641291c6" providerId="AD" clId="Web-{09AA1148-E2B1-3385-2F33-84F0DA7E0CCF}" dt="2025-03-27T10:49:42.411" v="673"/>
          <ac:spMkLst>
            <pc:docMk/>
            <pc:sldMk cId="3237672434" sldId="334"/>
            <ac:spMk id="134" creationId="{7653717E-6F8C-43E0-9893-C03AE87D18D6}"/>
          </ac:spMkLst>
        </pc:spChg>
        <pc:spChg chg="add">
          <ac:chgData name="Trizzia Singson" userId="S::tsingson00@mylangara.ca::0de1a024-cfc9-4bfe-8099-54a9641291c6" providerId="AD" clId="Web-{09AA1148-E2B1-3385-2F33-84F0DA7E0CCF}" dt="2025-03-27T10:49:42.411" v="673"/>
          <ac:spMkLst>
            <pc:docMk/>
            <pc:sldMk cId="3237672434" sldId="334"/>
            <ac:spMk id="136" creationId="{35BB14B4-EC3F-47C7-9AF3-B0E017B75C42}"/>
          </ac:spMkLst>
        </pc:spChg>
        <pc:grpChg chg="add del">
          <ac:chgData name="Trizzia Singson" userId="S::tsingson00@mylangara.ca::0de1a024-cfc9-4bfe-8099-54a9641291c6" providerId="AD" clId="Web-{09AA1148-E2B1-3385-2F33-84F0DA7E0CCF}" dt="2025-03-27T10:46:21.782" v="644"/>
          <ac:grpSpMkLst>
            <pc:docMk/>
            <pc:sldMk cId="3237672434" sldId="334"/>
            <ac:grpSpMk id="48" creationId="{B11AF54C-3A4F-9997-AA93-854DF2E9D2A0}"/>
          </ac:grpSpMkLst>
        </pc:grpChg>
        <pc:grpChg chg="add del">
          <ac:chgData name="Trizzia Singson" userId="S::tsingson00@mylangara.ca::0de1a024-cfc9-4bfe-8099-54a9641291c6" providerId="AD" clId="Web-{09AA1148-E2B1-3385-2F33-84F0DA7E0CCF}" dt="2025-03-27T10:46:57.111" v="658"/>
          <ac:grpSpMkLst>
            <pc:docMk/>
            <pc:sldMk cId="3237672434" sldId="334"/>
            <ac:grpSpMk id="67" creationId="{032D8612-31EB-44CF-A1D0-14FD4C705424}"/>
          </ac:grpSpMkLst>
        </pc:grpChg>
        <pc:grpChg chg="add del">
          <ac:chgData name="Trizzia Singson" userId="S::tsingson00@mylangara.ca::0de1a024-cfc9-4bfe-8099-54a9641291c6" providerId="AD" clId="Web-{09AA1148-E2B1-3385-2F33-84F0DA7E0CCF}" dt="2025-03-27T10:47:15.095" v="661"/>
          <ac:grpSpMkLst>
            <pc:docMk/>
            <pc:sldMk cId="3237672434" sldId="334"/>
            <ac:grpSpMk id="80" creationId="{18999293-B054-4B57-A26F-D04C2BB11338}"/>
          </ac:grpSpMkLst>
        </pc:grpChg>
        <pc:grpChg chg="add del">
          <ac:chgData name="Trizzia Singson" userId="S::tsingson00@mylangara.ca::0de1a024-cfc9-4bfe-8099-54a9641291c6" providerId="AD" clId="Web-{09AA1148-E2B1-3385-2F33-84F0DA7E0CCF}" dt="2025-03-27T10:47:15.095" v="661"/>
          <ac:grpSpMkLst>
            <pc:docMk/>
            <pc:sldMk cId="3237672434" sldId="334"/>
            <ac:grpSpMk id="86" creationId="{761945C4-D997-42F3-B59A-984CF0066715}"/>
          </ac:grpSpMkLst>
        </pc:grpChg>
        <pc:grpChg chg="add del">
          <ac:chgData name="Trizzia Singson" userId="S::tsingson00@mylangara.ca::0de1a024-cfc9-4bfe-8099-54a9641291c6" providerId="AD" clId="Web-{09AA1148-E2B1-3385-2F33-84F0DA7E0CCF}" dt="2025-03-27T10:47:15.002" v="660"/>
          <ac:grpSpMkLst>
            <pc:docMk/>
            <pc:sldMk cId="3237672434" sldId="334"/>
            <ac:grpSpMk id="101" creationId="{89D1390B-7E13-4B4F-9CB2-391063412E54}"/>
          </ac:grpSpMkLst>
        </pc:grpChg>
        <pc:grpChg chg="add del">
          <ac:chgData name="Trizzia Singson" userId="S::tsingson00@mylangara.ca::0de1a024-cfc9-4bfe-8099-54a9641291c6" providerId="AD" clId="Web-{09AA1148-E2B1-3385-2F33-84F0DA7E0CCF}" dt="2025-03-27T10:49:05.769" v="666"/>
          <ac:grpSpMkLst>
            <pc:docMk/>
            <pc:sldMk cId="3237672434" sldId="334"/>
            <ac:grpSpMk id="103" creationId="{43F5E015-E085-4624-B431-B42414448684}"/>
          </ac:grpSpMkLst>
        </pc:grpChg>
        <pc:grpChg chg="add del">
          <ac:chgData name="Trizzia Singson" userId="S::tsingson00@mylangara.ca::0de1a024-cfc9-4bfe-8099-54a9641291c6" providerId="AD" clId="Web-{09AA1148-E2B1-3385-2F33-84F0DA7E0CCF}" dt="2025-03-27T10:49:05.769" v="666"/>
          <ac:grpSpMkLst>
            <pc:docMk/>
            <pc:sldMk cId="3237672434" sldId="334"/>
            <ac:grpSpMk id="112" creationId="{3FA1AD64-F15F-417D-956C-B2C211FC905E}"/>
          </ac:grpSpMkLst>
        </pc:grpChg>
        <pc:grpChg chg="add">
          <ac:chgData name="Trizzia Singson" userId="S::tsingson00@mylangara.ca::0de1a024-cfc9-4bfe-8099-54a9641291c6" providerId="AD" clId="Web-{09AA1148-E2B1-3385-2F33-84F0DA7E0CCF}" dt="2025-03-27T10:49:42.411" v="673"/>
          <ac:grpSpMkLst>
            <pc:docMk/>
            <pc:sldMk cId="3237672434" sldId="334"/>
            <ac:grpSpMk id="129" creationId="{B13AA5FE-3FFC-4725-9ADD-E428544EC61B}"/>
          </ac:grpSpMkLst>
        </pc:grpChg>
        <pc:picChg chg="del">
          <ac:chgData name="Trizzia Singson" userId="S::tsingson00@mylangara.ca::0de1a024-cfc9-4bfe-8099-54a9641291c6" providerId="AD" clId="Web-{09AA1148-E2B1-3385-2F33-84F0DA7E0CCF}" dt="2025-03-27T10:46:08.750" v="639"/>
          <ac:picMkLst>
            <pc:docMk/>
            <pc:sldMk cId="3237672434" sldId="334"/>
            <ac:picMk id="17" creationId="{97D69ABE-7C6E-D66D-9089-AC2ED6690CA6}"/>
          </ac:picMkLst>
        </pc:picChg>
        <pc:picChg chg="add del mod">
          <ac:chgData name="Trizzia Singson" userId="S::tsingson00@mylangara.ca::0de1a024-cfc9-4bfe-8099-54a9641291c6" providerId="AD" clId="Web-{09AA1148-E2B1-3385-2F33-84F0DA7E0CCF}" dt="2025-03-27T10:46:51.548" v="656"/>
          <ac:picMkLst>
            <pc:docMk/>
            <pc:sldMk cId="3237672434" sldId="334"/>
            <ac:picMk id="52" creationId="{E0D19757-7843-74AB-C115-98DE8E839767}"/>
          </ac:picMkLst>
        </pc:picChg>
        <pc:picChg chg="add del">
          <ac:chgData name="Trizzia Singson" userId="S::tsingson00@mylangara.ca::0de1a024-cfc9-4bfe-8099-54a9641291c6" providerId="AD" clId="Web-{09AA1148-E2B1-3385-2F33-84F0DA7E0CCF}" dt="2025-03-27T10:47:15.002" v="660"/>
          <ac:picMkLst>
            <pc:docMk/>
            <pc:sldMk cId="3237672434" sldId="334"/>
            <ac:picMk id="94" creationId="{426F17D9-9590-4198-DABF-FE0F17A8CBD4}"/>
          </ac:picMkLst>
        </pc:picChg>
        <pc:cxnChg chg="add del">
          <ac:chgData name="Trizzia Singson" userId="S::tsingson00@mylangara.ca::0de1a024-cfc9-4bfe-8099-54a9641291c6" providerId="AD" clId="Web-{09AA1148-E2B1-3385-2F33-84F0DA7E0CCF}" dt="2025-03-27T10:46:20.375" v="641"/>
          <ac:cxnSpMkLst>
            <pc:docMk/>
            <pc:sldMk cId="3237672434" sldId="334"/>
            <ac:cxnSpMk id="61" creationId="{F7C8EA93-3210-4C62-99E9-153C275E3A87}"/>
          </ac:cxnSpMkLst>
        </pc:cxnChg>
      </pc:sldChg>
      <pc:sldChg chg="add del replId">
        <pc:chgData name="Trizzia Singson" userId="S::tsingson00@mylangara.ca::0de1a024-cfc9-4bfe-8099-54a9641291c6" providerId="AD" clId="Web-{09AA1148-E2B1-3385-2F33-84F0DA7E0CCF}" dt="2025-03-27T10:45:56.063" v="635"/>
        <pc:sldMkLst>
          <pc:docMk/>
          <pc:sldMk cId="1180085043" sldId="335"/>
        </pc:sldMkLst>
      </pc:sldChg>
      <pc:sldChg chg="addSp delSp modSp add ord replId">
        <pc:chgData name="Trizzia Singson" userId="S::tsingson00@mylangara.ca::0de1a024-cfc9-4bfe-8099-54a9641291c6" providerId="AD" clId="Web-{09AA1148-E2B1-3385-2F33-84F0DA7E0CCF}" dt="2025-03-27T10:58:56.874" v="706"/>
        <pc:sldMkLst>
          <pc:docMk/>
          <pc:sldMk cId="3673776066" sldId="335"/>
        </pc:sldMkLst>
        <pc:spChg chg="del">
          <ac:chgData name="Trizzia Singson" userId="S::tsingson00@mylangara.ca::0de1a024-cfc9-4bfe-8099-54a9641291c6" providerId="AD" clId="Web-{09AA1148-E2B1-3385-2F33-84F0DA7E0CCF}" dt="2025-03-27T10:58:37.405" v="700"/>
          <ac:spMkLst>
            <pc:docMk/>
            <pc:sldMk cId="3673776066" sldId="335"/>
            <ac:spMk id="7" creationId="{8C550848-4E9D-A7E1-C6B4-E21B5A53F899}"/>
          </ac:spMkLst>
        </pc:spChg>
        <pc:spChg chg="add del">
          <ac:chgData name="Trizzia Singson" userId="S::tsingson00@mylangara.ca::0de1a024-cfc9-4bfe-8099-54a9641291c6" providerId="AD" clId="Web-{09AA1148-E2B1-3385-2F33-84F0DA7E0CCF}" dt="2025-03-27T10:58:49.968" v="705"/>
          <ac:spMkLst>
            <pc:docMk/>
            <pc:sldMk cId="3673776066" sldId="335"/>
            <ac:spMk id="11" creationId="{875A4F63-1F7F-DF70-F6CF-25E27224C710}"/>
          </ac:spMkLst>
        </pc:spChg>
        <pc:spChg chg="add del">
          <ac:chgData name="Trizzia Singson" userId="S::tsingson00@mylangara.ca::0de1a024-cfc9-4bfe-8099-54a9641291c6" providerId="AD" clId="Web-{09AA1148-E2B1-3385-2F33-84F0DA7E0CCF}" dt="2025-03-27T10:58:49.968" v="705"/>
          <ac:spMkLst>
            <pc:docMk/>
            <pc:sldMk cId="3673776066" sldId="335"/>
            <ac:spMk id="13" creationId="{970071D8-FF3B-5616-41A8-13CF14A34392}"/>
          </ac:spMkLst>
        </pc:spChg>
        <pc:spChg chg="add del">
          <ac:chgData name="Trizzia Singson" userId="S::tsingson00@mylangara.ca::0de1a024-cfc9-4bfe-8099-54a9641291c6" providerId="AD" clId="Web-{09AA1148-E2B1-3385-2F33-84F0DA7E0CCF}" dt="2025-03-27T10:58:46.374" v="702"/>
          <ac:spMkLst>
            <pc:docMk/>
            <pc:sldMk cId="3673776066" sldId="335"/>
            <ac:spMk id="28" creationId="{F3060C83-F051-4F0E-ABAD-AA0DFC48B218}"/>
          </ac:spMkLst>
        </pc:spChg>
        <pc:spChg chg="add del">
          <ac:chgData name="Trizzia Singson" userId="S::tsingson00@mylangara.ca::0de1a024-cfc9-4bfe-8099-54a9641291c6" providerId="AD" clId="Web-{09AA1148-E2B1-3385-2F33-84F0DA7E0CCF}" dt="2025-03-27T10:58:46.374" v="702"/>
          <ac:spMkLst>
            <pc:docMk/>
            <pc:sldMk cId="3673776066" sldId="335"/>
            <ac:spMk id="30" creationId="{83C98ABE-055B-441F-B07E-44F97F083C39}"/>
          </ac:spMkLst>
        </pc:spChg>
        <pc:spChg chg="add del">
          <ac:chgData name="Trizzia Singson" userId="S::tsingson00@mylangara.ca::0de1a024-cfc9-4bfe-8099-54a9641291c6" providerId="AD" clId="Web-{09AA1148-E2B1-3385-2F33-84F0DA7E0CCF}" dt="2025-03-27T10:58:46.374" v="702"/>
          <ac:spMkLst>
            <pc:docMk/>
            <pc:sldMk cId="3673776066" sldId="335"/>
            <ac:spMk id="32" creationId="{29FDB030-9B49-4CED-8CCD-4D99382388AC}"/>
          </ac:spMkLst>
        </pc:spChg>
        <pc:spChg chg="add del">
          <ac:chgData name="Trizzia Singson" userId="S::tsingson00@mylangara.ca::0de1a024-cfc9-4bfe-8099-54a9641291c6" providerId="AD" clId="Web-{09AA1148-E2B1-3385-2F33-84F0DA7E0CCF}" dt="2025-03-27T10:58:46.374" v="702"/>
          <ac:spMkLst>
            <pc:docMk/>
            <pc:sldMk cId="3673776066" sldId="335"/>
            <ac:spMk id="34" creationId="{3783CA14-24A1-485C-8B30-D6A5D87987AD}"/>
          </ac:spMkLst>
        </pc:spChg>
        <pc:spChg chg="add del">
          <ac:chgData name="Trizzia Singson" userId="S::tsingson00@mylangara.ca::0de1a024-cfc9-4bfe-8099-54a9641291c6" providerId="AD" clId="Web-{09AA1148-E2B1-3385-2F33-84F0DA7E0CCF}" dt="2025-03-27T10:58:46.374" v="702"/>
          <ac:spMkLst>
            <pc:docMk/>
            <pc:sldMk cId="3673776066" sldId="335"/>
            <ac:spMk id="36" creationId="{9A97C86A-04D6-40F7-AE84-31AB43E6A846}"/>
          </ac:spMkLst>
        </pc:spChg>
        <pc:spChg chg="add del">
          <ac:chgData name="Trizzia Singson" userId="S::tsingson00@mylangara.ca::0de1a024-cfc9-4bfe-8099-54a9641291c6" providerId="AD" clId="Web-{09AA1148-E2B1-3385-2F33-84F0DA7E0CCF}" dt="2025-03-27T10:58:46.374" v="702"/>
          <ac:spMkLst>
            <pc:docMk/>
            <pc:sldMk cId="3673776066" sldId="335"/>
            <ac:spMk id="38" creationId="{FF9F2414-84E8-453E-B1F3-389FDE8192D9}"/>
          </ac:spMkLst>
        </pc:spChg>
        <pc:spChg chg="add del">
          <ac:chgData name="Trizzia Singson" userId="S::tsingson00@mylangara.ca::0de1a024-cfc9-4bfe-8099-54a9641291c6" providerId="AD" clId="Web-{09AA1148-E2B1-3385-2F33-84F0DA7E0CCF}" dt="2025-03-27T10:58:46.374" v="702"/>
          <ac:spMkLst>
            <pc:docMk/>
            <pc:sldMk cId="3673776066" sldId="335"/>
            <ac:spMk id="40" creationId="{3ECA69A1-7536-43AC-85EF-C7106179F5ED}"/>
          </ac:spMkLst>
        </pc:spChg>
        <pc:spChg chg="add del">
          <ac:chgData name="Trizzia Singson" userId="S::tsingson00@mylangara.ca::0de1a024-cfc9-4bfe-8099-54a9641291c6" providerId="AD" clId="Web-{09AA1148-E2B1-3385-2F33-84F0DA7E0CCF}" dt="2025-03-27T10:58:49.952" v="704"/>
          <ac:spMkLst>
            <pc:docMk/>
            <pc:sldMk cId="3673776066" sldId="335"/>
            <ac:spMk id="42" creationId="{DA2E7C1E-2B5A-4BBA-AE51-1CD8C19309D7}"/>
          </ac:spMkLst>
        </pc:spChg>
        <pc:spChg chg="add del">
          <ac:chgData name="Trizzia Singson" userId="S::tsingson00@mylangara.ca::0de1a024-cfc9-4bfe-8099-54a9641291c6" providerId="AD" clId="Web-{09AA1148-E2B1-3385-2F33-84F0DA7E0CCF}" dt="2025-03-27T10:58:49.952" v="704"/>
          <ac:spMkLst>
            <pc:docMk/>
            <pc:sldMk cId="3673776066" sldId="335"/>
            <ac:spMk id="43" creationId="{43DF76B1-5174-4FAF-9D19-FFEE98426836}"/>
          </ac:spMkLst>
        </pc:spChg>
        <pc:spChg chg="add">
          <ac:chgData name="Trizzia Singson" userId="S::tsingson00@mylangara.ca::0de1a024-cfc9-4bfe-8099-54a9641291c6" providerId="AD" clId="Web-{09AA1148-E2B1-3385-2F33-84F0DA7E0CCF}" dt="2025-03-27T10:58:49.968" v="705"/>
          <ac:spMkLst>
            <pc:docMk/>
            <pc:sldMk cId="3673776066" sldId="335"/>
            <ac:spMk id="45" creationId="{F3060C83-F051-4F0E-ABAD-AA0DFC48B218}"/>
          </ac:spMkLst>
        </pc:spChg>
        <pc:spChg chg="add">
          <ac:chgData name="Trizzia Singson" userId="S::tsingson00@mylangara.ca::0de1a024-cfc9-4bfe-8099-54a9641291c6" providerId="AD" clId="Web-{09AA1148-E2B1-3385-2F33-84F0DA7E0CCF}" dt="2025-03-27T10:58:49.968" v="705"/>
          <ac:spMkLst>
            <pc:docMk/>
            <pc:sldMk cId="3673776066" sldId="335"/>
            <ac:spMk id="46" creationId="{83C98ABE-055B-441F-B07E-44F97F083C39}"/>
          </ac:spMkLst>
        </pc:spChg>
        <pc:spChg chg="add">
          <ac:chgData name="Trizzia Singson" userId="S::tsingson00@mylangara.ca::0de1a024-cfc9-4bfe-8099-54a9641291c6" providerId="AD" clId="Web-{09AA1148-E2B1-3385-2F33-84F0DA7E0CCF}" dt="2025-03-27T10:58:49.968" v="705"/>
          <ac:spMkLst>
            <pc:docMk/>
            <pc:sldMk cId="3673776066" sldId="335"/>
            <ac:spMk id="47" creationId="{29FDB030-9B49-4CED-8CCD-4D99382388AC}"/>
          </ac:spMkLst>
        </pc:spChg>
        <pc:spChg chg="add">
          <ac:chgData name="Trizzia Singson" userId="S::tsingson00@mylangara.ca::0de1a024-cfc9-4bfe-8099-54a9641291c6" providerId="AD" clId="Web-{09AA1148-E2B1-3385-2F33-84F0DA7E0CCF}" dt="2025-03-27T10:58:49.968" v="705"/>
          <ac:spMkLst>
            <pc:docMk/>
            <pc:sldMk cId="3673776066" sldId="335"/>
            <ac:spMk id="48" creationId="{3783CA14-24A1-485C-8B30-D6A5D87987AD}"/>
          </ac:spMkLst>
        </pc:spChg>
        <pc:spChg chg="add">
          <ac:chgData name="Trizzia Singson" userId="S::tsingson00@mylangara.ca::0de1a024-cfc9-4bfe-8099-54a9641291c6" providerId="AD" clId="Web-{09AA1148-E2B1-3385-2F33-84F0DA7E0CCF}" dt="2025-03-27T10:58:49.968" v="705"/>
          <ac:spMkLst>
            <pc:docMk/>
            <pc:sldMk cId="3673776066" sldId="335"/>
            <ac:spMk id="49" creationId="{9A97C86A-04D6-40F7-AE84-31AB43E6A846}"/>
          </ac:spMkLst>
        </pc:spChg>
        <pc:spChg chg="add">
          <ac:chgData name="Trizzia Singson" userId="S::tsingson00@mylangara.ca::0de1a024-cfc9-4bfe-8099-54a9641291c6" providerId="AD" clId="Web-{09AA1148-E2B1-3385-2F33-84F0DA7E0CCF}" dt="2025-03-27T10:58:49.968" v="705"/>
          <ac:spMkLst>
            <pc:docMk/>
            <pc:sldMk cId="3673776066" sldId="335"/>
            <ac:spMk id="50" creationId="{FF9F2414-84E8-453E-B1F3-389FDE8192D9}"/>
          </ac:spMkLst>
        </pc:spChg>
        <pc:spChg chg="add">
          <ac:chgData name="Trizzia Singson" userId="S::tsingson00@mylangara.ca::0de1a024-cfc9-4bfe-8099-54a9641291c6" providerId="AD" clId="Web-{09AA1148-E2B1-3385-2F33-84F0DA7E0CCF}" dt="2025-03-27T10:58:49.968" v="705"/>
          <ac:spMkLst>
            <pc:docMk/>
            <pc:sldMk cId="3673776066" sldId="335"/>
            <ac:spMk id="51" creationId="{3ECA69A1-7536-43AC-85EF-C7106179F5ED}"/>
          </ac:spMkLst>
        </pc:spChg>
        <pc:graphicFrameChg chg="add del mod">
          <ac:chgData name="Trizzia Singson" userId="S::tsingson00@mylangara.ca::0de1a024-cfc9-4bfe-8099-54a9641291c6" providerId="AD" clId="Web-{09AA1148-E2B1-3385-2F33-84F0DA7E0CCF}" dt="2025-03-27T10:52:41.492" v="697"/>
          <ac:graphicFrameMkLst>
            <pc:docMk/>
            <pc:sldMk cId="3673776066" sldId="335"/>
            <ac:graphicFrameMk id="3" creationId="{1544CA95-C2EC-3E8F-2B7A-DA0AEB5009A2}"/>
          </ac:graphicFrameMkLst>
        </pc:graphicFrameChg>
        <pc:graphicFrameChg chg="del">
          <ac:chgData name="Trizzia Singson" userId="S::tsingson00@mylangara.ca::0de1a024-cfc9-4bfe-8099-54a9641291c6" providerId="AD" clId="Web-{09AA1148-E2B1-3385-2F33-84F0DA7E0CCF}" dt="2025-03-27T10:52:37.008" v="683"/>
          <ac:graphicFrameMkLst>
            <pc:docMk/>
            <pc:sldMk cId="3673776066" sldId="335"/>
            <ac:graphicFrameMk id="6" creationId="{3ABFCBE5-5D21-4F0C-8050-7A15BEEA1834}"/>
          </ac:graphicFrameMkLst>
        </pc:graphicFrameChg>
        <pc:graphicFrameChg chg="add del mod">
          <ac:chgData name="Trizzia Singson" userId="S::tsingson00@mylangara.ca::0de1a024-cfc9-4bfe-8099-54a9641291c6" providerId="AD" clId="Web-{09AA1148-E2B1-3385-2F33-84F0DA7E0CCF}" dt="2025-03-27T10:52:41.492" v="696"/>
          <ac:graphicFrameMkLst>
            <pc:docMk/>
            <pc:sldMk cId="3673776066" sldId="335"/>
            <ac:graphicFrameMk id="9" creationId="{77D391E9-F74F-B2A8-5CFD-93F533124874}"/>
          </ac:graphicFrameMkLst>
        </pc:graphicFrameChg>
        <pc:graphicFrameChg chg="add del mod">
          <ac:chgData name="Trizzia Singson" userId="S::tsingson00@mylangara.ca::0de1a024-cfc9-4bfe-8099-54a9641291c6" providerId="AD" clId="Web-{09AA1148-E2B1-3385-2F33-84F0DA7E0CCF}" dt="2025-03-27T10:52:41.492" v="695"/>
          <ac:graphicFrameMkLst>
            <pc:docMk/>
            <pc:sldMk cId="3673776066" sldId="335"/>
            <ac:graphicFrameMk id="12" creationId="{8BFD1B0C-C7C1-AD30-768F-F82D39C65EAA}"/>
          </ac:graphicFrameMkLst>
        </pc:graphicFrameChg>
        <pc:graphicFrameChg chg="add del mod">
          <ac:chgData name="Trizzia Singson" userId="S::tsingson00@mylangara.ca::0de1a024-cfc9-4bfe-8099-54a9641291c6" providerId="AD" clId="Web-{09AA1148-E2B1-3385-2F33-84F0DA7E0CCF}" dt="2025-03-27T10:52:41.492" v="694"/>
          <ac:graphicFrameMkLst>
            <pc:docMk/>
            <pc:sldMk cId="3673776066" sldId="335"/>
            <ac:graphicFrameMk id="15" creationId="{C1ABB555-80EC-D32C-9EB9-62F64C70F0D2}"/>
          </ac:graphicFrameMkLst>
        </pc:graphicFrameChg>
        <pc:graphicFrameChg chg="add del mod">
          <ac:chgData name="Trizzia Singson" userId="S::tsingson00@mylangara.ca::0de1a024-cfc9-4bfe-8099-54a9641291c6" providerId="AD" clId="Web-{09AA1148-E2B1-3385-2F33-84F0DA7E0CCF}" dt="2025-03-27T10:52:41.492" v="693"/>
          <ac:graphicFrameMkLst>
            <pc:docMk/>
            <pc:sldMk cId="3673776066" sldId="335"/>
            <ac:graphicFrameMk id="17" creationId="{11666D04-5985-7B65-AF33-46014F4581A7}"/>
          </ac:graphicFrameMkLst>
        </pc:graphicFrameChg>
        <pc:graphicFrameChg chg="add del mod">
          <ac:chgData name="Trizzia Singson" userId="S::tsingson00@mylangara.ca::0de1a024-cfc9-4bfe-8099-54a9641291c6" providerId="AD" clId="Web-{09AA1148-E2B1-3385-2F33-84F0DA7E0CCF}" dt="2025-03-27T10:52:41.492" v="692"/>
          <ac:graphicFrameMkLst>
            <pc:docMk/>
            <pc:sldMk cId="3673776066" sldId="335"/>
            <ac:graphicFrameMk id="19" creationId="{F8AB0D01-B937-CBDA-9710-C7C14A8359A3}"/>
          </ac:graphicFrameMkLst>
        </pc:graphicFrameChg>
        <pc:graphicFrameChg chg="add del mod">
          <ac:chgData name="Trizzia Singson" userId="S::tsingson00@mylangara.ca::0de1a024-cfc9-4bfe-8099-54a9641291c6" providerId="AD" clId="Web-{09AA1148-E2B1-3385-2F33-84F0DA7E0CCF}" dt="2025-03-27T10:52:41.492" v="691"/>
          <ac:graphicFrameMkLst>
            <pc:docMk/>
            <pc:sldMk cId="3673776066" sldId="335"/>
            <ac:graphicFrameMk id="21" creationId="{C8E0E5DA-2435-590F-4CDC-58AA30ECA315}"/>
          </ac:graphicFrameMkLst>
        </pc:graphicFrameChg>
        <pc:graphicFrameChg chg="add mod">
          <ac:chgData name="Trizzia Singson" userId="S::tsingson00@mylangara.ca::0de1a024-cfc9-4bfe-8099-54a9641291c6" providerId="AD" clId="Web-{09AA1148-E2B1-3385-2F33-84F0DA7E0CCF}" dt="2025-03-27T10:58:49.968" v="705"/>
          <ac:graphicFrameMkLst>
            <pc:docMk/>
            <pc:sldMk cId="3673776066" sldId="335"/>
            <ac:graphicFrameMk id="23" creationId="{5BFE73D9-DC90-DF9B-0A87-421A753AFC52}"/>
          </ac:graphicFrameMkLst>
        </pc:graphicFrameChg>
        <pc:picChg chg="del">
          <ac:chgData name="Trizzia Singson" userId="S::tsingson00@mylangara.ca::0de1a024-cfc9-4bfe-8099-54a9641291c6" providerId="AD" clId="Web-{09AA1148-E2B1-3385-2F33-84F0DA7E0CCF}" dt="2025-03-27T10:52:35.242" v="682"/>
          <ac:picMkLst>
            <pc:docMk/>
            <pc:sldMk cId="3673776066" sldId="335"/>
            <ac:picMk id="4" creationId="{38FE688A-9471-0C29-2F4B-4F3806C6D7D5}"/>
          </ac:picMkLst>
        </pc:picChg>
        <pc:picChg chg="del">
          <ac:chgData name="Trizzia Singson" userId="S::tsingson00@mylangara.ca::0de1a024-cfc9-4bfe-8099-54a9641291c6" providerId="AD" clId="Web-{09AA1148-E2B1-3385-2F33-84F0DA7E0CCF}" dt="2025-03-27T10:58:34.202" v="699"/>
          <ac:picMkLst>
            <pc:docMk/>
            <pc:sldMk cId="3673776066" sldId="335"/>
            <ac:picMk id="5" creationId="{1F8FE165-EFEE-FEB7-BF42-494C9041F561}"/>
          </ac:picMkLst>
        </pc:picChg>
      </pc:sldChg>
      <pc:sldChg chg="addSp delSp modSp new mod setBg modNotes">
        <pc:chgData name="Trizzia Singson" userId="S::tsingson00@mylangara.ca::0de1a024-cfc9-4bfe-8099-54a9641291c6" providerId="AD" clId="Web-{09AA1148-E2B1-3385-2F33-84F0DA7E0CCF}" dt="2025-03-27T11:05:46.710" v="750" actId="20577"/>
        <pc:sldMkLst>
          <pc:docMk/>
          <pc:sldMk cId="3307328068" sldId="336"/>
        </pc:sldMkLst>
        <pc:spChg chg="mod">
          <ac:chgData name="Trizzia Singson" userId="S::tsingson00@mylangara.ca::0de1a024-cfc9-4bfe-8099-54a9641291c6" providerId="AD" clId="Web-{09AA1148-E2B1-3385-2F33-84F0DA7E0CCF}" dt="2025-03-27T11:04:41.849" v="742"/>
          <ac:spMkLst>
            <pc:docMk/>
            <pc:sldMk cId="3307328068" sldId="336"/>
            <ac:spMk id="2" creationId="{0D2834D5-28C5-3236-E946-2128033106D6}"/>
          </ac:spMkLst>
        </pc:spChg>
        <pc:spChg chg="add del mod">
          <ac:chgData name="Trizzia Singson" userId="S::tsingson00@mylangara.ca::0de1a024-cfc9-4bfe-8099-54a9641291c6" providerId="AD" clId="Web-{09AA1148-E2B1-3385-2F33-84F0DA7E0CCF}" dt="2025-03-27T11:04:41.849" v="742"/>
          <ac:spMkLst>
            <pc:docMk/>
            <pc:sldMk cId="3307328068" sldId="336"/>
            <ac:spMk id="3" creationId="{FF202848-D707-B8B7-FE14-FCD9A229BA71}"/>
          </ac:spMkLst>
        </pc:spChg>
        <pc:spChg chg="add del">
          <ac:chgData name="Trizzia Singson" userId="S::tsingson00@mylangara.ca::0de1a024-cfc9-4bfe-8099-54a9641291c6" providerId="AD" clId="Web-{09AA1148-E2B1-3385-2F33-84F0DA7E0CCF}" dt="2025-03-27T11:04:36.162" v="739"/>
          <ac:spMkLst>
            <pc:docMk/>
            <pc:sldMk cId="3307328068" sldId="336"/>
            <ac:spMk id="9" creationId="{A7AE9375-4664-4DB2-922D-2782A6E439AC}"/>
          </ac:spMkLst>
        </pc:spChg>
        <pc:spChg chg="add del">
          <ac:chgData name="Trizzia Singson" userId="S::tsingson00@mylangara.ca::0de1a024-cfc9-4bfe-8099-54a9641291c6" providerId="AD" clId="Web-{09AA1148-E2B1-3385-2F33-84F0DA7E0CCF}" dt="2025-03-27T11:04:57.006" v="743"/>
          <ac:spMkLst>
            <pc:docMk/>
            <pc:sldMk cId="3307328068" sldId="336"/>
            <ac:spMk id="10" creationId="{B50AB553-2A96-4A92-96F2-93548E096954}"/>
          </ac:spMkLst>
        </pc:spChg>
        <pc:spChg chg="add del">
          <ac:chgData name="Trizzia Singson" userId="S::tsingson00@mylangara.ca::0de1a024-cfc9-4bfe-8099-54a9641291c6" providerId="AD" clId="Web-{09AA1148-E2B1-3385-2F33-84F0DA7E0CCF}" dt="2025-03-27T11:04:36.162" v="739"/>
          <ac:spMkLst>
            <pc:docMk/>
            <pc:sldMk cId="3307328068" sldId="336"/>
            <ac:spMk id="13" creationId="{9DD005C1-8C51-42D6-9BEE-B9B83849743D}"/>
          </ac:spMkLst>
        </pc:spChg>
        <pc:spChg chg="add">
          <ac:chgData name="Trizzia Singson" userId="S::tsingson00@mylangara.ca::0de1a024-cfc9-4bfe-8099-54a9641291c6" providerId="AD" clId="Web-{09AA1148-E2B1-3385-2F33-84F0DA7E0CCF}" dt="2025-03-27T11:04:57.006" v="743"/>
          <ac:spMkLst>
            <pc:docMk/>
            <pc:sldMk cId="3307328068" sldId="336"/>
            <ac:spMk id="22" creationId="{B50AB553-2A96-4A92-96F2-93548E096954}"/>
          </ac:spMkLst>
        </pc:spChg>
        <pc:spChg chg="add del mod">
          <ac:chgData name="Trizzia Singson" userId="S::tsingson00@mylangara.ca::0de1a024-cfc9-4bfe-8099-54a9641291c6" providerId="AD" clId="Web-{09AA1148-E2B1-3385-2F33-84F0DA7E0CCF}" dt="2025-03-27T11:05:08.365" v="745"/>
          <ac:spMkLst>
            <pc:docMk/>
            <pc:sldMk cId="3307328068" sldId="336"/>
            <ac:spMk id="45" creationId="{49C69FBA-9996-8D54-6E2D-9E6B6DDB75AA}"/>
          </ac:spMkLst>
        </pc:spChg>
        <pc:graphicFrameChg chg="add del">
          <ac:chgData name="Trizzia Singson" userId="S::tsingson00@mylangara.ca::0de1a024-cfc9-4bfe-8099-54a9641291c6" providerId="AD" clId="Web-{09AA1148-E2B1-3385-2F33-84F0DA7E0CCF}" dt="2025-03-27T11:04:36.162" v="739"/>
          <ac:graphicFrameMkLst>
            <pc:docMk/>
            <pc:sldMk cId="3307328068" sldId="336"/>
            <ac:graphicFrameMk id="5" creationId="{DD5CFBE0-C052-25A5-DF7B-B527419DE4AF}"/>
          </ac:graphicFrameMkLst>
        </pc:graphicFrameChg>
        <pc:graphicFrameChg chg="add del">
          <ac:chgData name="Trizzia Singson" userId="S::tsingson00@mylangara.ca::0de1a024-cfc9-4bfe-8099-54a9641291c6" providerId="AD" clId="Web-{09AA1148-E2B1-3385-2F33-84F0DA7E0CCF}" dt="2025-03-27T11:04:41.818" v="741"/>
          <ac:graphicFrameMkLst>
            <pc:docMk/>
            <pc:sldMk cId="3307328068" sldId="336"/>
            <ac:graphicFrameMk id="15" creationId="{DBAE3797-8076-8892-B3B0-D5F4BDFD0B38}"/>
          </ac:graphicFrameMkLst>
        </pc:graphicFrameChg>
        <pc:graphicFrameChg chg="add del mod modGraphic">
          <ac:chgData name="Trizzia Singson" userId="S::tsingson00@mylangara.ca::0de1a024-cfc9-4bfe-8099-54a9641291c6" providerId="AD" clId="Web-{09AA1148-E2B1-3385-2F33-84F0DA7E0CCF}" dt="2025-03-27T11:05:46.710" v="750" actId="20577"/>
          <ac:graphicFrameMkLst>
            <pc:docMk/>
            <pc:sldMk cId="3307328068" sldId="336"/>
            <ac:graphicFrameMk id="17" creationId="{091D8C27-506A-E6EA-5C40-A71B9C9A6C1C}"/>
          </ac:graphicFrameMkLst>
        </pc:graphicFrameChg>
        <pc:picChg chg="add mod">
          <ac:chgData name="Trizzia Singson" userId="S::tsingson00@mylangara.ca::0de1a024-cfc9-4bfe-8099-54a9641291c6" providerId="AD" clId="Web-{09AA1148-E2B1-3385-2F33-84F0DA7E0CCF}" dt="2025-03-27T11:04:57.006" v="743"/>
          <ac:picMkLst>
            <pc:docMk/>
            <pc:sldMk cId="3307328068" sldId="336"/>
            <ac:picMk id="6" creationId="{81AE1B3A-7B60-4D96-265F-05E6440A4146}"/>
          </ac:picMkLst>
        </pc:picChg>
        <pc:cxnChg chg="add del">
          <ac:chgData name="Trizzia Singson" userId="S::tsingson00@mylangara.ca::0de1a024-cfc9-4bfe-8099-54a9641291c6" providerId="AD" clId="Web-{09AA1148-E2B1-3385-2F33-84F0DA7E0CCF}" dt="2025-03-27T11:04:36.162" v="739"/>
          <ac:cxnSpMkLst>
            <pc:docMk/>
            <pc:sldMk cId="3307328068" sldId="336"/>
            <ac:cxnSpMk id="11" creationId="{EE504C98-6397-41C1-A8D8-2D9C4ED307E0}"/>
          </ac:cxnSpMkLst>
        </pc:cxnChg>
      </pc:sldChg>
      <pc:sldChg chg="modSp add del replId">
        <pc:chgData name="Trizzia Singson" userId="S::tsingson00@mylangara.ca::0de1a024-cfc9-4bfe-8099-54a9641291c6" providerId="AD" clId="Web-{09AA1148-E2B1-3385-2F33-84F0DA7E0CCF}" dt="2025-03-27T11:07:23.587" v="756"/>
        <pc:sldMkLst>
          <pc:docMk/>
          <pc:sldMk cId="338279366" sldId="337"/>
        </pc:sldMkLst>
        <pc:spChg chg="mod">
          <ac:chgData name="Trizzia Singson" userId="S::tsingson00@mylangara.ca::0de1a024-cfc9-4bfe-8099-54a9641291c6" providerId="AD" clId="Web-{09AA1148-E2B1-3385-2F33-84F0DA7E0CCF}" dt="2025-03-27T11:07:17.790" v="755" actId="1076"/>
          <ac:spMkLst>
            <pc:docMk/>
            <pc:sldMk cId="338279366" sldId="337"/>
            <ac:spMk id="26" creationId="{A4C4DD0C-A9A7-61D6-4EAB-AD390A15A9EC}"/>
          </ac:spMkLst>
        </pc:spChg>
      </pc:sldChg>
      <pc:sldChg chg="addSp delSp modSp new mod setBg">
        <pc:chgData name="Trizzia Singson" userId="S::tsingson00@mylangara.ca::0de1a024-cfc9-4bfe-8099-54a9641291c6" providerId="AD" clId="Web-{09AA1148-E2B1-3385-2F33-84F0DA7E0CCF}" dt="2025-03-27T11:09:14.073" v="774"/>
        <pc:sldMkLst>
          <pc:docMk/>
          <pc:sldMk cId="4049806974" sldId="337"/>
        </pc:sldMkLst>
        <pc:spChg chg="mod">
          <ac:chgData name="Trizzia Singson" userId="S::tsingson00@mylangara.ca::0de1a024-cfc9-4bfe-8099-54a9641291c6" providerId="AD" clId="Web-{09AA1148-E2B1-3385-2F33-84F0DA7E0CCF}" dt="2025-03-27T11:09:14.073" v="774"/>
          <ac:spMkLst>
            <pc:docMk/>
            <pc:sldMk cId="4049806974" sldId="337"/>
            <ac:spMk id="2" creationId="{DB369347-C72C-B04E-1035-1D2A0C42A9DC}"/>
          </ac:spMkLst>
        </pc:spChg>
        <pc:spChg chg="mod">
          <ac:chgData name="Trizzia Singson" userId="S::tsingson00@mylangara.ca::0de1a024-cfc9-4bfe-8099-54a9641291c6" providerId="AD" clId="Web-{09AA1148-E2B1-3385-2F33-84F0DA7E0CCF}" dt="2025-03-27T11:09:14.073" v="774"/>
          <ac:spMkLst>
            <pc:docMk/>
            <pc:sldMk cId="4049806974" sldId="337"/>
            <ac:spMk id="3" creationId="{E5C7D117-E7C0-C2D9-0FDC-A2E1791B738F}"/>
          </ac:spMkLst>
        </pc:spChg>
        <pc:spChg chg="add del">
          <ac:chgData name="Trizzia Singson" userId="S::tsingson00@mylangara.ca::0de1a024-cfc9-4bfe-8099-54a9641291c6" providerId="AD" clId="Web-{09AA1148-E2B1-3385-2F33-84F0DA7E0CCF}" dt="2025-03-27T11:09:10.823" v="769"/>
          <ac:spMkLst>
            <pc:docMk/>
            <pc:sldMk cId="4049806974" sldId="337"/>
            <ac:spMk id="8" creationId="{87BF42CA-AD55-48B4-8949-C4DCA60A6AEE}"/>
          </ac:spMkLst>
        </pc:spChg>
        <pc:spChg chg="add del">
          <ac:chgData name="Trizzia Singson" userId="S::tsingson00@mylangara.ca::0de1a024-cfc9-4bfe-8099-54a9641291c6" providerId="AD" clId="Web-{09AA1148-E2B1-3385-2F33-84F0DA7E0CCF}" dt="2025-03-27T11:09:10.823" v="769"/>
          <ac:spMkLst>
            <pc:docMk/>
            <pc:sldMk cId="4049806974" sldId="337"/>
            <ac:spMk id="10" creationId="{66AE1D3D-3106-4CB2-AA7C-0C1642AC0F2E}"/>
          </ac:spMkLst>
        </pc:spChg>
        <pc:spChg chg="add del">
          <ac:chgData name="Trizzia Singson" userId="S::tsingson00@mylangara.ca::0de1a024-cfc9-4bfe-8099-54a9641291c6" providerId="AD" clId="Web-{09AA1148-E2B1-3385-2F33-84F0DA7E0CCF}" dt="2025-03-27T11:09:12.307" v="771"/>
          <ac:spMkLst>
            <pc:docMk/>
            <pc:sldMk cId="4049806974" sldId="337"/>
            <ac:spMk id="19" creationId="{27FCFAB8-9E9C-414D-9FCB-CECED12D584F}"/>
          </ac:spMkLst>
        </pc:spChg>
        <pc:spChg chg="add del">
          <ac:chgData name="Trizzia Singson" userId="S::tsingson00@mylangara.ca::0de1a024-cfc9-4bfe-8099-54a9641291c6" providerId="AD" clId="Web-{09AA1148-E2B1-3385-2F33-84F0DA7E0CCF}" dt="2025-03-27T11:09:12.307" v="771"/>
          <ac:spMkLst>
            <pc:docMk/>
            <pc:sldMk cId="4049806974" sldId="337"/>
            <ac:spMk id="20" creationId="{76C16827-9A48-4468-BE81-11EC18E0AE54}"/>
          </ac:spMkLst>
        </pc:spChg>
        <pc:spChg chg="add del">
          <ac:chgData name="Trizzia Singson" userId="S::tsingson00@mylangara.ca::0de1a024-cfc9-4bfe-8099-54a9641291c6" providerId="AD" clId="Web-{09AA1148-E2B1-3385-2F33-84F0DA7E0CCF}" dt="2025-03-27T11:09:12.307" v="771"/>
          <ac:spMkLst>
            <pc:docMk/>
            <pc:sldMk cId="4049806974" sldId="337"/>
            <ac:spMk id="21" creationId="{899956BA-5C38-49F9-88D6-BD6C71E9C767}"/>
          </ac:spMkLst>
        </pc:spChg>
        <pc:spChg chg="add del">
          <ac:chgData name="Trizzia Singson" userId="S::tsingson00@mylangara.ca::0de1a024-cfc9-4bfe-8099-54a9641291c6" providerId="AD" clId="Web-{09AA1148-E2B1-3385-2F33-84F0DA7E0CCF}" dt="2025-03-27T11:09:14.042" v="773"/>
          <ac:spMkLst>
            <pc:docMk/>
            <pc:sldMk cId="4049806974" sldId="337"/>
            <ac:spMk id="23" creationId="{CBB2B1F0-0DD6-4744-9A46-7A344FB48E40}"/>
          </ac:spMkLst>
        </pc:spChg>
        <pc:spChg chg="add del">
          <ac:chgData name="Trizzia Singson" userId="S::tsingson00@mylangara.ca::0de1a024-cfc9-4bfe-8099-54a9641291c6" providerId="AD" clId="Web-{09AA1148-E2B1-3385-2F33-84F0DA7E0CCF}" dt="2025-03-27T11:09:14.042" v="773"/>
          <ac:spMkLst>
            <pc:docMk/>
            <pc:sldMk cId="4049806974" sldId="337"/>
            <ac:spMk id="24" creationId="{52D502E5-F6B4-4D58-B4AE-FC466FF15EE8}"/>
          </ac:spMkLst>
        </pc:spChg>
        <pc:spChg chg="add del">
          <ac:chgData name="Trizzia Singson" userId="S::tsingson00@mylangara.ca::0de1a024-cfc9-4bfe-8099-54a9641291c6" providerId="AD" clId="Web-{09AA1148-E2B1-3385-2F33-84F0DA7E0CCF}" dt="2025-03-27T11:09:14.042" v="773"/>
          <ac:spMkLst>
            <pc:docMk/>
            <pc:sldMk cId="4049806974" sldId="337"/>
            <ac:spMk id="25" creationId="{9DECDBF4-02B6-4BB4-B65B-B8107AD6A9E8}"/>
          </ac:spMkLst>
        </pc:spChg>
        <pc:spChg chg="add">
          <ac:chgData name="Trizzia Singson" userId="S::tsingson00@mylangara.ca::0de1a024-cfc9-4bfe-8099-54a9641291c6" providerId="AD" clId="Web-{09AA1148-E2B1-3385-2F33-84F0DA7E0CCF}" dt="2025-03-27T11:09:14.073" v="774"/>
          <ac:spMkLst>
            <pc:docMk/>
            <pc:sldMk cId="4049806974" sldId="337"/>
            <ac:spMk id="27" creationId="{87BF42CA-AD55-48B4-8949-C4DCA60A6AEE}"/>
          </ac:spMkLst>
        </pc:spChg>
        <pc:spChg chg="add">
          <ac:chgData name="Trizzia Singson" userId="S::tsingson00@mylangara.ca::0de1a024-cfc9-4bfe-8099-54a9641291c6" providerId="AD" clId="Web-{09AA1148-E2B1-3385-2F33-84F0DA7E0CCF}" dt="2025-03-27T11:09:14.073" v="774"/>
          <ac:spMkLst>
            <pc:docMk/>
            <pc:sldMk cId="4049806974" sldId="337"/>
            <ac:spMk id="28" creationId="{66AE1D3D-3106-4CB2-AA7C-0C1642AC0F2E}"/>
          </ac:spMkLst>
        </pc:spChg>
        <pc:grpChg chg="add del">
          <ac:chgData name="Trizzia Singson" userId="S::tsingson00@mylangara.ca::0de1a024-cfc9-4bfe-8099-54a9641291c6" providerId="AD" clId="Web-{09AA1148-E2B1-3385-2F33-84F0DA7E0CCF}" dt="2025-03-27T11:09:10.823" v="769"/>
          <ac:grpSpMkLst>
            <pc:docMk/>
            <pc:sldMk cId="4049806974" sldId="337"/>
            <ac:grpSpMk id="12" creationId="{0A31B6AF-B711-4CDB-8C2B-16E963DDC4C5}"/>
          </ac:grpSpMkLst>
        </pc:grpChg>
        <pc:grpChg chg="add">
          <ac:chgData name="Trizzia Singson" userId="S::tsingson00@mylangara.ca::0de1a024-cfc9-4bfe-8099-54a9641291c6" providerId="AD" clId="Web-{09AA1148-E2B1-3385-2F33-84F0DA7E0CCF}" dt="2025-03-27T11:09:14.073" v="774"/>
          <ac:grpSpMkLst>
            <pc:docMk/>
            <pc:sldMk cId="4049806974" sldId="337"/>
            <ac:grpSpMk id="29" creationId="{0A31B6AF-B711-4CDB-8C2B-16E963DDC4C5}"/>
          </ac:grpSpMkLst>
        </pc:grpChg>
      </pc:sldChg>
      <pc:sldChg chg="modSp add replId">
        <pc:chgData name="Trizzia Singson" userId="S::tsingson00@mylangara.ca::0de1a024-cfc9-4bfe-8099-54a9641291c6" providerId="AD" clId="Web-{09AA1148-E2B1-3385-2F33-84F0DA7E0CCF}" dt="2025-03-27T11:09:56.277" v="783" actId="20577"/>
        <pc:sldMkLst>
          <pc:docMk/>
          <pc:sldMk cId="2782060206" sldId="338"/>
        </pc:sldMkLst>
        <pc:spChg chg="mod">
          <ac:chgData name="Trizzia Singson" userId="S::tsingson00@mylangara.ca::0de1a024-cfc9-4bfe-8099-54a9641291c6" providerId="AD" clId="Web-{09AA1148-E2B1-3385-2F33-84F0DA7E0CCF}" dt="2025-03-27T11:09:56.277" v="783" actId="20577"/>
          <ac:spMkLst>
            <pc:docMk/>
            <pc:sldMk cId="2782060206" sldId="338"/>
            <ac:spMk id="3" creationId="{7C2C8CB6-E76A-2A77-4548-B6CE5F64CDDE}"/>
          </ac:spMkLst>
        </pc:spChg>
      </pc:sldChg>
      <pc:sldChg chg="addSp delSp modSp add del replId">
        <pc:chgData name="Trizzia Singson" userId="S::tsingson00@mylangara.ca::0de1a024-cfc9-4bfe-8099-54a9641291c6" providerId="AD" clId="Web-{09AA1148-E2B1-3385-2F33-84F0DA7E0CCF}" dt="2025-03-27T21:09:57.051" v="865"/>
        <pc:sldMkLst>
          <pc:docMk/>
          <pc:sldMk cId="18412453" sldId="346"/>
        </pc:sldMkLst>
        <pc:spChg chg="del mod">
          <ac:chgData name="Trizzia Singson" userId="S::tsingson00@mylangara.ca::0de1a024-cfc9-4bfe-8099-54a9641291c6" providerId="AD" clId="Web-{09AA1148-E2B1-3385-2F33-84F0DA7E0CCF}" dt="2025-03-27T21:09:42.707" v="861"/>
          <ac:spMkLst>
            <pc:docMk/>
            <pc:sldMk cId="18412453" sldId="346"/>
            <ac:spMk id="3" creationId="{44376114-2241-4539-7DBF-5FF85E0843F4}"/>
          </ac:spMkLst>
        </pc:spChg>
        <pc:spChg chg="add del mod">
          <ac:chgData name="Trizzia Singson" userId="S::tsingson00@mylangara.ca::0de1a024-cfc9-4bfe-8099-54a9641291c6" providerId="AD" clId="Web-{09AA1148-E2B1-3385-2F33-84F0DA7E0CCF}" dt="2025-03-27T20:55:09.655" v="809"/>
          <ac:spMkLst>
            <pc:docMk/>
            <pc:sldMk cId="18412453" sldId="346"/>
            <ac:spMk id="5" creationId="{76A07BC1-183C-2852-FA5D-A80012624F98}"/>
          </ac:spMkLst>
        </pc:spChg>
        <pc:spChg chg="add mod">
          <ac:chgData name="Trizzia Singson" userId="S::tsingson00@mylangara.ca::0de1a024-cfc9-4bfe-8099-54a9641291c6" providerId="AD" clId="Web-{09AA1148-E2B1-3385-2F33-84F0DA7E0CCF}" dt="2025-03-27T21:09:46.738" v="864"/>
          <ac:spMkLst>
            <pc:docMk/>
            <pc:sldMk cId="18412453" sldId="346"/>
            <ac:spMk id="8" creationId="{CDAC0A8A-A93D-EBB1-E93B-536B4E741D1B}"/>
          </ac:spMkLst>
        </pc:spChg>
        <pc:spChg chg="del">
          <ac:chgData name="Trizzia Singson" userId="S::tsingson00@mylangara.ca::0de1a024-cfc9-4bfe-8099-54a9641291c6" providerId="AD" clId="Web-{09AA1148-E2B1-3385-2F33-84F0DA7E0CCF}" dt="2025-03-27T21:09:45.660" v="862"/>
          <ac:spMkLst>
            <pc:docMk/>
            <pc:sldMk cId="18412453" sldId="346"/>
            <ac:spMk id="10" creationId="{0D41F4DB-A4EF-3279-B568-0724764EC1AD}"/>
          </ac:spMkLst>
        </pc:spChg>
        <pc:picChg chg="del">
          <ac:chgData name="Trizzia Singson" userId="S::tsingson00@mylangara.ca::0de1a024-cfc9-4bfe-8099-54a9641291c6" providerId="AD" clId="Web-{09AA1148-E2B1-3385-2F33-84F0DA7E0CCF}" dt="2025-03-27T20:55:11.358" v="810"/>
          <ac:picMkLst>
            <pc:docMk/>
            <pc:sldMk cId="18412453" sldId="346"/>
            <ac:picMk id="7" creationId="{F1DE7A5C-EA1B-093A-5432-FAA6E2E8C45C}"/>
          </ac:picMkLst>
        </pc:picChg>
        <pc:picChg chg="del">
          <ac:chgData name="Trizzia Singson" userId="S::tsingson00@mylangara.ca::0de1a024-cfc9-4bfe-8099-54a9641291c6" providerId="AD" clId="Web-{09AA1148-E2B1-3385-2F33-84F0DA7E0CCF}" dt="2025-03-27T20:55:06.514" v="807"/>
          <ac:picMkLst>
            <pc:docMk/>
            <pc:sldMk cId="18412453" sldId="346"/>
            <ac:picMk id="9" creationId="{DF7DDE46-47C3-62F2-7C28-49605D3F026B}"/>
          </ac:picMkLst>
        </pc:picChg>
      </pc:sldChg>
    </pc:docChg>
  </pc:docChgLst>
  <pc:docChgLst>
    <pc:chgData name="Patrick Salazar" userId="S::psalazar00@mylangara.ca::abb4cd06-59b8-44f5-afa8-32bec4c3caed" providerId="AD" clId="Web-{D4577141-3E1D-9116-E003-4A0EE91CB3F7}"/>
    <pc:docChg chg="modSld">
      <pc:chgData name="Patrick Salazar" userId="S::psalazar00@mylangara.ca::abb4cd06-59b8-44f5-afa8-32bec4c3caed" providerId="AD" clId="Web-{D4577141-3E1D-9116-E003-4A0EE91CB3F7}" dt="2025-03-26T05:41:59.773" v="4" actId="1076"/>
      <pc:docMkLst>
        <pc:docMk/>
      </pc:docMkLst>
      <pc:sldChg chg="addSp modSp">
        <pc:chgData name="Patrick Salazar" userId="S::psalazar00@mylangara.ca::abb4cd06-59b8-44f5-afa8-32bec4c3caed" providerId="AD" clId="Web-{D4577141-3E1D-9116-E003-4A0EE91CB3F7}" dt="2025-03-26T05:41:59.773" v="4" actId="1076"/>
        <pc:sldMkLst>
          <pc:docMk/>
          <pc:sldMk cId="2918792654" sldId="270"/>
        </pc:sldMkLst>
        <pc:spChg chg="add mod">
          <ac:chgData name="Patrick Salazar" userId="S::psalazar00@mylangara.ca::abb4cd06-59b8-44f5-afa8-32bec4c3caed" providerId="AD" clId="Web-{D4577141-3E1D-9116-E003-4A0EE91CB3F7}" dt="2025-03-26T05:41:59.773" v="4" actId="1076"/>
          <ac:spMkLst>
            <pc:docMk/>
            <pc:sldMk cId="2918792654" sldId="270"/>
            <ac:spMk id="3" creationId="{28A26E50-D352-C0BC-DFFE-1DB1B549CC7E}"/>
          </ac:spMkLst>
        </pc:spChg>
        <pc:spChg chg="mod">
          <ac:chgData name="Patrick Salazar" userId="S::psalazar00@mylangara.ca::abb4cd06-59b8-44f5-afa8-32bec4c3caed" providerId="AD" clId="Web-{D4577141-3E1D-9116-E003-4A0EE91CB3F7}" dt="2025-03-26T05:41:54.210" v="2" actId="20577"/>
          <ac:spMkLst>
            <pc:docMk/>
            <pc:sldMk cId="2918792654" sldId="270"/>
            <ac:spMk id="11" creationId="{D6CB043F-82D4-F2D6-9C2C-1EE4196C5CF1}"/>
          </ac:spMkLst>
        </pc:spChg>
        <pc:picChg chg="mod">
          <ac:chgData name="Patrick Salazar" userId="S::psalazar00@mylangara.ca::abb4cd06-59b8-44f5-afa8-32bec4c3caed" providerId="AD" clId="Web-{D4577141-3E1D-9116-E003-4A0EE91CB3F7}" dt="2025-03-26T05:41:50.992" v="1" actId="1076"/>
          <ac:picMkLst>
            <pc:docMk/>
            <pc:sldMk cId="2918792654" sldId="270"/>
            <ac:picMk id="7" creationId="{E697DA48-9962-5133-F418-6C5CD15492E4}"/>
          </ac:picMkLst>
        </pc:picChg>
      </pc:sldChg>
    </pc:docChg>
  </pc:docChgLst>
  <pc:docChgLst>
    <pc:chgData name="King Camota" userId="S::kcamota00@mylangara.ca::4107a0e5-fa8d-4891-9fa0-f4a1bca18ccc" providerId="AD" clId="Web-{DDE87B21-EFE9-8D66-CACE-FEC05CAAE033}"/>
    <pc:docChg chg="modSld">
      <pc:chgData name="King Camota" userId="S::kcamota00@mylangara.ca::4107a0e5-fa8d-4891-9fa0-f4a1bca18ccc" providerId="AD" clId="Web-{DDE87B21-EFE9-8D66-CACE-FEC05CAAE033}" dt="2025-03-26T06:43:35.109" v="1"/>
      <pc:docMkLst>
        <pc:docMk/>
      </pc:docMkLst>
      <pc:sldChg chg="addSp delSp">
        <pc:chgData name="King Camota" userId="S::kcamota00@mylangara.ca::4107a0e5-fa8d-4891-9fa0-f4a1bca18ccc" providerId="AD" clId="Web-{DDE87B21-EFE9-8D66-CACE-FEC05CAAE033}" dt="2025-03-26T06:43:35.109" v="1"/>
        <pc:sldMkLst>
          <pc:docMk/>
          <pc:sldMk cId="4045775888" sldId="269"/>
        </pc:sldMkLst>
        <pc:picChg chg="add del">
          <ac:chgData name="King Camota" userId="S::kcamota00@mylangara.ca::4107a0e5-fa8d-4891-9fa0-f4a1bca18ccc" providerId="AD" clId="Web-{DDE87B21-EFE9-8D66-CACE-FEC05CAAE033}" dt="2025-03-26T06:43:35.109" v="1"/>
          <ac:picMkLst>
            <pc:docMk/>
            <pc:sldMk cId="4045775888" sldId="269"/>
            <ac:picMk id="4" creationId="{4D341F40-7A29-BA8F-8312-729F1CA403B4}"/>
          </ac:picMkLst>
        </pc:picChg>
      </pc:sldChg>
    </pc:docChg>
  </pc:docChgLst>
  <pc:docChgLst>
    <pc:chgData name="King Camota" userId="S::kcamota00@mylangara.ca::4107a0e5-fa8d-4891-9fa0-f4a1bca18ccc" providerId="AD" clId="Web-{8326D86B-E466-6FEF-28A0-3F9B029D8722}"/>
    <pc:docChg chg="addSld delSld modSld">
      <pc:chgData name="King Camota" userId="S::kcamota00@mylangara.ca::4107a0e5-fa8d-4891-9fa0-f4a1bca18ccc" providerId="AD" clId="Web-{8326D86B-E466-6FEF-28A0-3F9B029D8722}" dt="2025-03-26T06:39:03.602" v="59"/>
      <pc:docMkLst>
        <pc:docMk/>
      </pc:docMkLst>
      <pc:sldChg chg="modSp new del">
        <pc:chgData name="King Camota" userId="S::kcamota00@mylangara.ca::4107a0e5-fa8d-4891-9fa0-f4a1bca18ccc" providerId="AD" clId="Web-{8326D86B-E466-6FEF-28A0-3F9B029D8722}" dt="2025-03-26T01:16:34.073" v="58"/>
        <pc:sldMkLst>
          <pc:docMk/>
          <pc:sldMk cId="3018294766" sldId="268"/>
        </pc:sldMkLst>
        <pc:spChg chg="mod">
          <ac:chgData name="King Camota" userId="S::kcamota00@mylangara.ca::4107a0e5-fa8d-4891-9fa0-f4a1bca18ccc" providerId="AD" clId="Web-{8326D86B-E466-6FEF-28A0-3F9B029D8722}" dt="2025-03-26T00:51:33.124" v="22" actId="20577"/>
          <ac:spMkLst>
            <pc:docMk/>
            <pc:sldMk cId="3018294766" sldId="268"/>
            <ac:spMk id="2" creationId="{2F7147CE-A44F-13A9-2AB4-D5B166A006FE}"/>
          </ac:spMkLst>
        </pc:spChg>
        <pc:spChg chg="mod">
          <ac:chgData name="King Camota" userId="S::kcamota00@mylangara.ca::4107a0e5-fa8d-4891-9fa0-f4a1bca18ccc" providerId="AD" clId="Web-{8326D86B-E466-6FEF-28A0-3F9B029D8722}" dt="2025-03-26T00:58:02.320" v="57" actId="20577"/>
          <ac:spMkLst>
            <pc:docMk/>
            <pc:sldMk cId="3018294766" sldId="268"/>
            <ac:spMk id="3" creationId="{737F05BC-0B62-41C6-9078-9146686D4548}"/>
          </ac:spMkLst>
        </pc:spChg>
      </pc:sldChg>
      <pc:sldChg chg="delSp">
        <pc:chgData name="King Camota" userId="S::kcamota00@mylangara.ca::4107a0e5-fa8d-4891-9fa0-f4a1bca18ccc" providerId="AD" clId="Web-{8326D86B-E466-6FEF-28A0-3F9B029D8722}" dt="2025-03-26T06:39:03.602" v="59"/>
        <pc:sldMkLst>
          <pc:docMk/>
          <pc:sldMk cId="4045775888" sldId="269"/>
        </pc:sldMkLst>
        <pc:picChg chg="del">
          <ac:chgData name="King Camota" userId="S::kcamota00@mylangara.ca::4107a0e5-fa8d-4891-9fa0-f4a1bca18ccc" providerId="AD" clId="Web-{8326D86B-E466-6FEF-28A0-3F9B029D8722}" dt="2025-03-26T06:39:03.602" v="59"/>
          <ac:picMkLst>
            <pc:docMk/>
            <pc:sldMk cId="4045775888" sldId="269"/>
            <ac:picMk id="3" creationId="{0FF83C31-4A85-C7A9-2E22-BE07E7F686CC}"/>
          </ac:picMkLst>
        </pc:picChg>
      </pc:sldChg>
    </pc:docChg>
  </pc:docChgLst>
  <pc:docChgLst>
    <pc:chgData name="Patrick Salazar" userId="S::psalazar00@mylangara.ca::abb4cd06-59b8-44f5-afa8-32bec4c3caed" providerId="AD" clId="Web-{D0055ADF-6730-35D3-93BB-95F808AD9921}"/>
    <pc:docChg chg="modSld">
      <pc:chgData name="Patrick Salazar" userId="S::psalazar00@mylangara.ca::abb4cd06-59b8-44f5-afa8-32bec4c3caed" providerId="AD" clId="Web-{D0055ADF-6730-35D3-93BB-95F808AD9921}" dt="2025-03-26T09:50:41.923" v="282" actId="1076"/>
      <pc:docMkLst>
        <pc:docMk/>
      </pc:docMkLst>
      <pc:sldChg chg="mod modShow">
        <pc:chgData name="Patrick Salazar" userId="S::psalazar00@mylangara.ca::abb4cd06-59b8-44f5-afa8-32bec4c3caed" providerId="AD" clId="Web-{D0055ADF-6730-35D3-93BB-95F808AD9921}" dt="2025-03-26T09:43:39.938" v="279"/>
        <pc:sldMkLst>
          <pc:docMk/>
          <pc:sldMk cId="4257056302" sldId="262"/>
        </pc:sldMkLst>
      </pc:sldChg>
      <pc:sldChg chg="modSp">
        <pc:chgData name="Patrick Salazar" userId="S::psalazar00@mylangara.ca::abb4cd06-59b8-44f5-afa8-32bec4c3caed" providerId="AD" clId="Web-{D0055ADF-6730-35D3-93BB-95F808AD9921}" dt="2025-03-26T06:05:49.553" v="11" actId="20577"/>
        <pc:sldMkLst>
          <pc:docMk/>
          <pc:sldMk cId="4045775888" sldId="269"/>
        </pc:sldMkLst>
        <pc:spChg chg="mod">
          <ac:chgData name="Patrick Salazar" userId="S::psalazar00@mylangara.ca::abb4cd06-59b8-44f5-afa8-32bec4c3caed" providerId="AD" clId="Web-{D0055ADF-6730-35D3-93BB-95F808AD9921}" dt="2025-03-26T06:05:49.553" v="11" actId="20577"/>
          <ac:spMkLst>
            <pc:docMk/>
            <pc:sldMk cId="4045775888" sldId="269"/>
            <ac:spMk id="6" creationId="{AD6DAE3D-1A9E-16FD-C54F-C2D740A5253B}"/>
          </ac:spMkLst>
        </pc:spChg>
        <pc:picChg chg="mod">
          <ac:chgData name="Patrick Salazar" userId="S::psalazar00@mylangara.ca::abb4cd06-59b8-44f5-afa8-32bec4c3caed" providerId="AD" clId="Web-{D0055ADF-6730-35D3-93BB-95F808AD9921}" dt="2025-03-26T05:59:48.825" v="0" actId="1076"/>
          <ac:picMkLst>
            <pc:docMk/>
            <pc:sldMk cId="4045775888" sldId="269"/>
            <ac:picMk id="3" creationId="{0FF83C31-4A85-C7A9-2E22-BE07E7F686CC}"/>
          </ac:picMkLst>
        </pc:picChg>
      </pc:sldChg>
      <pc:sldChg chg="modSp">
        <pc:chgData name="Patrick Salazar" userId="S::psalazar00@mylangara.ca::abb4cd06-59b8-44f5-afa8-32bec4c3caed" providerId="AD" clId="Web-{D0055ADF-6730-35D3-93BB-95F808AD9921}" dt="2025-03-26T06:50:36.776" v="21" actId="20577"/>
        <pc:sldMkLst>
          <pc:docMk/>
          <pc:sldMk cId="2918792654" sldId="270"/>
        </pc:sldMkLst>
        <pc:spChg chg="mod">
          <ac:chgData name="Patrick Salazar" userId="S::psalazar00@mylangara.ca::abb4cd06-59b8-44f5-afa8-32bec4c3caed" providerId="AD" clId="Web-{D0055ADF-6730-35D3-93BB-95F808AD9921}" dt="2025-03-26T06:50:36.776" v="21" actId="20577"/>
          <ac:spMkLst>
            <pc:docMk/>
            <pc:sldMk cId="2918792654" sldId="270"/>
            <ac:spMk id="3" creationId="{28A26E50-D352-C0BC-DFFE-1DB1B549CC7E}"/>
          </ac:spMkLst>
        </pc:spChg>
        <pc:spChg chg="mod">
          <ac:chgData name="Patrick Salazar" userId="S::psalazar00@mylangara.ca::abb4cd06-59b8-44f5-afa8-32bec4c3caed" providerId="AD" clId="Web-{D0055ADF-6730-35D3-93BB-95F808AD9921}" dt="2025-03-26T06:50:22.838" v="18" actId="1076"/>
          <ac:spMkLst>
            <pc:docMk/>
            <pc:sldMk cId="2918792654" sldId="270"/>
            <ac:spMk id="6" creationId="{0321E1B6-1F00-AB85-8D2A-913804E6A05D}"/>
          </ac:spMkLst>
        </pc:spChg>
        <pc:picChg chg="mod">
          <ac:chgData name="Patrick Salazar" userId="S::psalazar00@mylangara.ca::abb4cd06-59b8-44f5-afa8-32bec4c3caed" providerId="AD" clId="Web-{D0055ADF-6730-35D3-93BB-95F808AD9921}" dt="2025-03-26T06:50:12.776" v="16" actId="1076"/>
          <ac:picMkLst>
            <pc:docMk/>
            <pc:sldMk cId="2918792654" sldId="270"/>
            <ac:picMk id="7" creationId="{E697DA48-9962-5133-F418-6C5CD15492E4}"/>
          </ac:picMkLst>
        </pc:picChg>
      </pc:sldChg>
      <pc:sldChg chg="addSp delSp modSp modNotes">
        <pc:chgData name="Patrick Salazar" userId="S::psalazar00@mylangara.ca::abb4cd06-59b8-44f5-afa8-32bec4c3caed" providerId="AD" clId="Web-{D0055ADF-6730-35D3-93BB-95F808AD9921}" dt="2025-03-26T09:22:59.349" v="274"/>
        <pc:sldMkLst>
          <pc:docMk/>
          <pc:sldMk cId="41704014" sldId="272"/>
        </pc:sldMkLst>
        <pc:spChg chg="mod">
          <ac:chgData name="Patrick Salazar" userId="S::psalazar00@mylangara.ca::abb4cd06-59b8-44f5-afa8-32bec4c3caed" providerId="AD" clId="Web-{D0055ADF-6730-35D3-93BB-95F808AD9921}" dt="2025-03-26T08:18:37.009" v="71" actId="20577"/>
          <ac:spMkLst>
            <pc:docMk/>
            <pc:sldMk cId="41704014" sldId="272"/>
            <ac:spMk id="2" creationId="{C9FB1DCD-0029-B275-3082-80604DE7B124}"/>
          </ac:spMkLst>
        </pc:spChg>
        <pc:spChg chg="del">
          <ac:chgData name="Patrick Salazar" userId="S::psalazar00@mylangara.ca::abb4cd06-59b8-44f5-afa8-32bec4c3caed" providerId="AD" clId="Web-{D0055ADF-6730-35D3-93BB-95F808AD9921}" dt="2025-03-26T07:59:11.358" v="22"/>
          <ac:spMkLst>
            <pc:docMk/>
            <pc:sldMk cId="41704014" sldId="272"/>
            <ac:spMk id="3" creationId="{D9352814-E883-7292-1CD5-33697D44F325}"/>
          </ac:spMkLst>
        </pc:spChg>
        <pc:spChg chg="add mod">
          <ac:chgData name="Patrick Salazar" userId="S::psalazar00@mylangara.ca::abb4cd06-59b8-44f5-afa8-32bec4c3caed" providerId="AD" clId="Web-{D0055ADF-6730-35D3-93BB-95F808AD9921}" dt="2025-03-26T08:39:08.526" v="225" actId="20577"/>
          <ac:spMkLst>
            <pc:docMk/>
            <pc:sldMk cId="41704014" sldId="272"/>
            <ac:spMk id="7" creationId="{E94B7704-6860-93BA-CD1E-7ED1057FB322}"/>
          </ac:spMkLst>
        </pc:spChg>
        <pc:picChg chg="add mod">
          <ac:chgData name="Patrick Salazar" userId="S::psalazar00@mylangara.ca::abb4cd06-59b8-44f5-afa8-32bec4c3caed" providerId="AD" clId="Web-{D0055ADF-6730-35D3-93BB-95F808AD9921}" dt="2025-03-26T08:03:10.404" v="58" actId="14100"/>
          <ac:picMkLst>
            <pc:docMk/>
            <pc:sldMk cId="41704014" sldId="272"/>
            <ac:picMk id="4" creationId="{7893607D-22F1-F7E7-661A-09AF7EFCFEC1}"/>
          </ac:picMkLst>
        </pc:picChg>
        <pc:picChg chg="add mod">
          <ac:chgData name="Patrick Salazar" userId="S::psalazar00@mylangara.ca::abb4cd06-59b8-44f5-afa8-32bec4c3caed" providerId="AD" clId="Web-{D0055ADF-6730-35D3-93BB-95F808AD9921}" dt="2025-03-26T08:03:18.826" v="62" actId="1076"/>
          <ac:picMkLst>
            <pc:docMk/>
            <pc:sldMk cId="41704014" sldId="272"/>
            <ac:picMk id="5" creationId="{16FAE63C-AD5D-9427-33F4-0C9B0DB1669D}"/>
          </ac:picMkLst>
        </pc:picChg>
        <pc:picChg chg="add mod">
          <ac:chgData name="Patrick Salazar" userId="S::psalazar00@mylangara.ca::abb4cd06-59b8-44f5-afa8-32bec4c3caed" providerId="AD" clId="Web-{D0055ADF-6730-35D3-93BB-95F808AD9921}" dt="2025-03-26T08:03:16.529" v="61" actId="14100"/>
          <ac:picMkLst>
            <pc:docMk/>
            <pc:sldMk cId="41704014" sldId="272"/>
            <ac:picMk id="6" creationId="{EE23304F-77D0-F14C-3E72-2F107119BEF1}"/>
          </ac:picMkLst>
        </pc:picChg>
      </pc:sldChg>
      <pc:sldChg chg="addSp delSp modSp">
        <pc:chgData name="Patrick Salazar" userId="S::psalazar00@mylangara.ca::abb4cd06-59b8-44f5-afa8-32bec4c3caed" providerId="AD" clId="Web-{D0055ADF-6730-35D3-93BB-95F808AD9921}" dt="2025-03-26T09:50:41.923" v="282" actId="1076"/>
        <pc:sldMkLst>
          <pc:docMk/>
          <pc:sldMk cId="391828792" sldId="273"/>
        </pc:sldMkLst>
        <pc:spChg chg="mod">
          <ac:chgData name="Patrick Salazar" userId="S::psalazar00@mylangara.ca::abb4cd06-59b8-44f5-afa8-32bec4c3caed" providerId="AD" clId="Web-{D0055ADF-6730-35D3-93BB-95F808AD9921}" dt="2025-03-26T08:36:38.605" v="194" actId="1076"/>
          <ac:spMkLst>
            <pc:docMk/>
            <pc:sldMk cId="391828792" sldId="273"/>
            <ac:spMk id="2" creationId="{01900C06-98C9-2ED8-84DC-4B2444844A69}"/>
          </ac:spMkLst>
        </pc:spChg>
        <pc:spChg chg="del">
          <ac:chgData name="Patrick Salazar" userId="S::psalazar00@mylangara.ca::abb4cd06-59b8-44f5-afa8-32bec4c3caed" providerId="AD" clId="Web-{D0055ADF-6730-35D3-93BB-95F808AD9921}" dt="2025-03-26T08:36:19.996" v="188"/>
          <ac:spMkLst>
            <pc:docMk/>
            <pc:sldMk cId="391828792" sldId="273"/>
            <ac:spMk id="3" creationId="{647BD094-BAD4-37DF-251A-526ECAAAFDAA}"/>
          </ac:spMkLst>
        </pc:spChg>
        <pc:spChg chg="add mod">
          <ac:chgData name="Patrick Salazar" userId="S::psalazar00@mylangara.ca::abb4cd06-59b8-44f5-afa8-32bec4c3caed" providerId="AD" clId="Web-{D0055ADF-6730-35D3-93BB-95F808AD9921}" dt="2025-03-26T09:50:37.392" v="281" actId="1076"/>
          <ac:spMkLst>
            <pc:docMk/>
            <pc:sldMk cId="391828792" sldId="273"/>
            <ac:spMk id="5" creationId="{D8A77516-B940-87B0-A542-3F3F9D7233D2}"/>
          </ac:spMkLst>
        </pc:spChg>
        <pc:picChg chg="add mod">
          <ac:chgData name="Patrick Salazar" userId="S::psalazar00@mylangara.ca::abb4cd06-59b8-44f5-afa8-32bec4c3caed" providerId="AD" clId="Web-{D0055ADF-6730-35D3-93BB-95F808AD9921}" dt="2025-03-26T09:50:41.923" v="282" actId="1076"/>
          <ac:picMkLst>
            <pc:docMk/>
            <pc:sldMk cId="391828792" sldId="273"/>
            <ac:picMk id="4" creationId="{A2C0F39B-0F86-A9BC-8D75-30CAAED2D545}"/>
          </ac:picMkLst>
        </pc:picChg>
      </pc:sldChg>
      <pc:sldChg chg="modSp">
        <pc:chgData name="Patrick Salazar" userId="S::psalazar00@mylangara.ca::abb4cd06-59b8-44f5-afa8-32bec4c3caed" providerId="AD" clId="Web-{D0055ADF-6730-35D3-93BB-95F808AD9921}" dt="2025-03-26T09:26:43.287" v="278" actId="14100"/>
        <pc:sldMkLst>
          <pc:docMk/>
          <pc:sldMk cId="2735748682" sldId="274"/>
        </pc:sldMkLst>
        <pc:spChg chg="mod">
          <ac:chgData name="Patrick Salazar" userId="S::psalazar00@mylangara.ca::abb4cd06-59b8-44f5-afa8-32bec4c3caed" providerId="AD" clId="Web-{D0055ADF-6730-35D3-93BB-95F808AD9921}" dt="2025-03-26T09:26:43.287" v="278" actId="14100"/>
          <ac:spMkLst>
            <pc:docMk/>
            <pc:sldMk cId="2735748682" sldId="274"/>
            <ac:spMk id="2" creationId="{6A9D9F41-67FF-D7D0-3CF9-7896C76E2E1B}"/>
          </ac:spMkLst>
        </pc:spChg>
        <pc:picChg chg="mod">
          <ac:chgData name="Patrick Salazar" userId="S::psalazar00@mylangara.ca::abb4cd06-59b8-44f5-afa8-32bec4c3caed" providerId="AD" clId="Web-{D0055ADF-6730-35D3-93BB-95F808AD9921}" dt="2025-03-26T09:26:34.772" v="276" actId="1076"/>
          <ac:picMkLst>
            <pc:docMk/>
            <pc:sldMk cId="2735748682" sldId="274"/>
            <ac:picMk id="7" creationId="{62987B8C-7B7E-C93A-238F-512132BC9C8C}"/>
          </ac:picMkLst>
        </pc:picChg>
      </pc:sldChg>
      <pc:sldChg chg="addSp delSp modSp">
        <pc:chgData name="Patrick Salazar" userId="S::psalazar00@mylangara.ca::abb4cd06-59b8-44f5-afa8-32bec4c3caed" providerId="AD" clId="Web-{D0055ADF-6730-35D3-93BB-95F808AD9921}" dt="2025-03-26T09:21:39.142" v="252" actId="14100"/>
        <pc:sldMkLst>
          <pc:docMk/>
          <pc:sldMk cId="2777434164" sldId="276"/>
        </pc:sldMkLst>
        <pc:spChg chg="add mod">
          <ac:chgData name="Patrick Salazar" userId="S::psalazar00@mylangara.ca::abb4cd06-59b8-44f5-afa8-32bec4c3caed" providerId="AD" clId="Web-{D0055ADF-6730-35D3-93BB-95F808AD9921}" dt="2025-03-26T09:21:39.142" v="252" actId="14100"/>
          <ac:spMkLst>
            <pc:docMk/>
            <pc:sldMk cId="2777434164" sldId="276"/>
            <ac:spMk id="4" creationId="{7620393F-D1FF-B5ED-4057-D04682121C10}"/>
          </ac:spMkLst>
        </pc:spChg>
        <pc:picChg chg="add del mod">
          <ac:chgData name="Patrick Salazar" userId="S::psalazar00@mylangara.ca::abb4cd06-59b8-44f5-afa8-32bec4c3caed" providerId="AD" clId="Web-{D0055ADF-6730-35D3-93BB-95F808AD9921}" dt="2025-03-26T09:11:10.405" v="229"/>
          <ac:picMkLst>
            <pc:docMk/>
            <pc:sldMk cId="2777434164" sldId="276"/>
            <ac:picMk id="2" creationId="{0497BA87-92E3-B5A3-A682-FC9504ADC73E}"/>
          </ac:picMkLst>
        </pc:picChg>
        <pc:picChg chg="add mod">
          <ac:chgData name="Patrick Salazar" userId="S::psalazar00@mylangara.ca::abb4cd06-59b8-44f5-afa8-32bec4c3caed" providerId="AD" clId="Web-{D0055ADF-6730-35D3-93BB-95F808AD9921}" dt="2025-03-26T09:19:32.282" v="248" actId="1076"/>
          <ac:picMkLst>
            <pc:docMk/>
            <pc:sldMk cId="2777434164" sldId="276"/>
            <ac:picMk id="3" creationId="{2E416009-5102-0E04-146E-B700B974499D}"/>
          </ac:picMkLst>
        </pc:picChg>
      </pc:sldChg>
    </pc:docChg>
  </pc:docChgLst>
  <pc:docChgLst>
    <pc:chgData name="King Camota" userId="4107a0e5-fa8d-4891-9fa0-f4a1bca18ccc" providerId="ADAL" clId="{E4A0CB35-E0BD-4DF9-B20C-13642C349EC0}"/>
    <pc:docChg chg="undo custSel addSld delSld modSld">
      <pc:chgData name="King Camota" userId="4107a0e5-fa8d-4891-9fa0-f4a1bca18ccc" providerId="ADAL" clId="{E4A0CB35-E0BD-4DF9-B20C-13642C349EC0}" dt="2025-03-26T07:51:24.799" v="102" actId="113"/>
      <pc:docMkLst>
        <pc:docMk/>
      </pc:docMkLst>
      <pc:sldChg chg="modSp mod">
        <pc:chgData name="King Camota" userId="4107a0e5-fa8d-4891-9fa0-f4a1bca18ccc" providerId="ADAL" clId="{E4A0CB35-E0BD-4DF9-B20C-13642C349EC0}" dt="2025-03-26T06:44:05.734" v="4" actId="27636"/>
        <pc:sldMkLst>
          <pc:docMk/>
          <pc:sldMk cId="2078099651" sldId="257"/>
        </pc:sldMkLst>
        <pc:spChg chg="mod">
          <ac:chgData name="King Camota" userId="4107a0e5-fa8d-4891-9fa0-f4a1bca18ccc" providerId="ADAL" clId="{E4A0CB35-E0BD-4DF9-B20C-13642C349EC0}" dt="2025-03-26T06:44:05.729" v="3" actId="27636"/>
          <ac:spMkLst>
            <pc:docMk/>
            <pc:sldMk cId="2078099651" sldId="257"/>
            <ac:spMk id="2" creationId="{C91553DA-DFD0-DCF1-7C6C-93D792E462D8}"/>
          </ac:spMkLst>
        </pc:spChg>
        <pc:spChg chg="mod">
          <ac:chgData name="King Camota" userId="4107a0e5-fa8d-4891-9fa0-f4a1bca18ccc" providerId="ADAL" clId="{E4A0CB35-E0BD-4DF9-B20C-13642C349EC0}" dt="2025-03-26T06:44:05.734" v="4" actId="27636"/>
          <ac:spMkLst>
            <pc:docMk/>
            <pc:sldMk cId="2078099651" sldId="257"/>
            <ac:spMk id="3" creationId="{6EBFD999-ACD7-B56E-4DB9-6DB59CDE3B67}"/>
          </ac:spMkLst>
        </pc:spChg>
      </pc:sldChg>
      <pc:sldChg chg="addSp delSp modSp mod">
        <pc:chgData name="King Camota" userId="4107a0e5-fa8d-4891-9fa0-f4a1bca18ccc" providerId="ADAL" clId="{E4A0CB35-E0BD-4DF9-B20C-13642C349EC0}" dt="2025-03-26T07:50:58.553" v="58" actId="1076"/>
        <pc:sldMkLst>
          <pc:docMk/>
          <pc:sldMk cId="4045775888" sldId="269"/>
        </pc:sldMkLst>
        <pc:picChg chg="del">
          <ac:chgData name="King Camota" userId="4107a0e5-fa8d-4891-9fa0-f4a1bca18ccc" providerId="ADAL" clId="{E4A0CB35-E0BD-4DF9-B20C-13642C349EC0}" dt="2025-03-26T06:44:05.123" v="0" actId="478"/>
          <ac:picMkLst>
            <pc:docMk/>
            <pc:sldMk cId="4045775888" sldId="269"/>
            <ac:picMk id="4" creationId="{4D341F40-7A29-BA8F-8312-729F1CA403B4}"/>
          </ac:picMkLst>
        </pc:picChg>
        <pc:picChg chg="add del mod">
          <ac:chgData name="King Camota" userId="4107a0e5-fa8d-4891-9fa0-f4a1bca18ccc" providerId="ADAL" clId="{E4A0CB35-E0BD-4DF9-B20C-13642C349EC0}" dt="2025-03-26T07:50:53.922" v="52" actId="478"/>
          <ac:picMkLst>
            <pc:docMk/>
            <pc:sldMk cId="4045775888" sldId="269"/>
            <ac:picMk id="4" creationId="{60462D74-A843-EC4E-AEE4-7C3A2487001C}"/>
          </ac:picMkLst>
        </pc:picChg>
        <pc:picChg chg="add mod">
          <ac:chgData name="King Camota" userId="4107a0e5-fa8d-4891-9fa0-f4a1bca18ccc" providerId="ADAL" clId="{E4A0CB35-E0BD-4DF9-B20C-13642C349EC0}" dt="2025-03-26T07:50:58.553" v="58" actId="1076"/>
          <ac:picMkLst>
            <pc:docMk/>
            <pc:sldMk cId="4045775888" sldId="269"/>
            <ac:picMk id="5" creationId="{0823E2C0-8FB6-53BF-7749-2343F4AFC4F9}"/>
          </ac:picMkLst>
        </pc:picChg>
        <pc:picChg chg="add del mod">
          <ac:chgData name="King Camota" userId="4107a0e5-fa8d-4891-9fa0-f4a1bca18ccc" providerId="ADAL" clId="{E4A0CB35-E0BD-4DF9-B20C-13642C349EC0}" dt="2025-03-26T07:01:49.883" v="18" actId="478"/>
          <ac:picMkLst>
            <pc:docMk/>
            <pc:sldMk cId="4045775888" sldId="269"/>
            <ac:picMk id="5" creationId="{198BF3D0-BC07-82F8-E590-E4FC6DC5A0F9}"/>
          </ac:picMkLst>
        </pc:picChg>
      </pc:sldChg>
      <pc:sldChg chg="modSp mod">
        <pc:chgData name="King Camota" userId="4107a0e5-fa8d-4891-9fa0-f4a1bca18ccc" providerId="ADAL" clId="{E4A0CB35-E0BD-4DF9-B20C-13642C349EC0}" dt="2025-03-26T06:44:05.718" v="2" actId="27636"/>
        <pc:sldMkLst>
          <pc:docMk/>
          <pc:sldMk cId="2918792654" sldId="270"/>
        </pc:sldMkLst>
        <pc:spChg chg="mod">
          <ac:chgData name="King Camota" userId="4107a0e5-fa8d-4891-9fa0-f4a1bca18ccc" providerId="ADAL" clId="{E4A0CB35-E0BD-4DF9-B20C-13642C349EC0}" dt="2025-03-26T06:44:05.718" v="2" actId="27636"/>
          <ac:spMkLst>
            <pc:docMk/>
            <pc:sldMk cId="2918792654" sldId="270"/>
            <ac:spMk id="3" creationId="{28A26E50-D352-C0BC-DFFE-1DB1B549CC7E}"/>
          </ac:spMkLst>
        </pc:spChg>
      </pc:sldChg>
      <pc:sldChg chg="addSp delSp modSp add del mod">
        <pc:chgData name="King Camota" userId="4107a0e5-fa8d-4891-9fa0-f4a1bca18ccc" providerId="ADAL" clId="{E4A0CB35-E0BD-4DF9-B20C-13642C349EC0}" dt="2025-03-26T07:51:24.799" v="102" actId="113"/>
        <pc:sldMkLst>
          <pc:docMk/>
          <pc:sldMk cId="909528482" sldId="275"/>
        </pc:sldMkLst>
        <pc:spChg chg="add del mod">
          <ac:chgData name="King Camota" userId="4107a0e5-fa8d-4891-9fa0-f4a1bca18ccc" providerId="ADAL" clId="{E4A0CB35-E0BD-4DF9-B20C-13642C349EC0}" dt="2025-03-26T07:41:09.027" v="37"/>
          <ac:spMkLst>
            <pc:docMk/>
            <pc:sldMk cId="909528482" sldId="275"/>
            <ac:spMk id="3" creationId="{3722D41E-2E8E-DDC4-16C0-201AD45F308B}"/>
          </ac:spMkLst>
        </pc:spChg>
        <pc:spChg chg="add del mod">
          <ac:chgData name="King Camota" userId="4107a0e5-fa8d-4891-9fa0-f4a1bca18ccc" providerId="ADAL" clId="{E4A0CB35-E0BD-4DF9-B20C-13642C349EC0}" dt="2025-03-26T07:02:06.173" v="27"/>
          <ac:spMkLst>
            <pc:docMk/>
            <pc:sldMk cId="909528482" sldId="275"/>
            <ac:spMk id="3" creationId="{53D455E0-66B9-2F16-2A0F-4017B8646DA8}"/>
          </ac:spMkLst>
        </pc:spChg>
        <pc:spChg chg="add del mod">
          <ac:chgData name="King Camota" userId="4107a0e5-fa8d-4891-9fa0-f4a1bca18ccc" providerId="ADAL" clId="{E4A0CB35-E0BD-4DF9-B20C-13642C349EC0}" dt="2025-03-26T06:44:31.078" v="12"/>
          <ac:spMkLst>
            <pc:docMk/>
            <pc:sldMk cId="909528482" sldId="275"/>
            <ac:spMk id="3" creationId="{CE066552-59BE-8AEF-5F3A-79DEC1680499}"/>
          </ac:spMkLst>
        </pc:spChg>
        <pc:spChg chg="add del mod">
          <ac:chgData name="King Camota" userId="4107a0e5-fa8d-4891-9fa0-f4a1bca18ccc" providerId="ADAL" clId="{E4A0CB35-E0BD-4DF9-B20C-13642C349EC0}" dt="2025-03-26T07:50:39.469" v="46"/>
          <ac:spMkLst>
            <pc:docMk/>
            <pc:sldMk cId="909528482" sldId="275"/>
            <ac:spMk id="3" creationId="{DC54321A-6691-2CAF-B6DA-CF57A618E1C4}"/>
          </ac:spMkLst>
        </pc:spChg>
        <pc:spChg chg="add mod">
          <ac:chgData name="King Camota" userId="4107a0e5-fa8d-4891-9fa0-f4a1bca18ccc" providerId="ADAL" clId="{E4A0CB35-E0BD-4DF9-B20C-13642C349EC0}" dt="2025-03-26T07:51:24.799" v="102" actId="113"/>
          <ac:spMkLst>
            <pc:docMk/>
            <pc:sldMk cId="909528482" sldId="275"/>
            <ac:spMk id="7" creationId="{DA7D7165-CF36-46A9-4A00-558E68E8F497}"/>
          </ac:spMkLst>
        </pc:spChg>
        <pc:picChg chg="del">
          <ac:chgData name="King Camota" userId="4107a0e5-fa8d-4891-9fa0-f4a1bca18ccc" providerId="ADAL" clId="{E4A0CB35-E0BD-4DF9-B20C-13642C349EC0}" dt="2025-03-26T06:44:30.770" v="11" actId="478"/>
          <ac:picMkLst>
            <pc:docMk/>
            <pc:sldMk cId="909528482" sldId="275"/>
            <ac:picMk id="4" creationId="{DFE16A29-7F96-2101-AC8C-5CC1B085586D}"/>
          </ac:picMkLst>
        </pc:picChg>
        <pc:picChg chg="add mod">
          <ac:chgData name="King Camota" userId="4107a0e5-fa8d-4891-9fa0-f4a1bca18ccc" providerId="ADAL" clId="{E4A0CB35-E0BD-4DF9-B20C-13642C349EC0}" dt="2025-03-26T07:51:08.242" v="62" actId="1076"/>
          <ac:picMkLst>
            <pc:docMk/>
            <pc:sldMk cId="909528482" sldId="275"/>
            <ac:picMk id="5" creationId="{535A3A72-150C-3536-8915-B8456ADC6882}"/>
          </ac:picMkLst>
        </pc:picChg>
        <pc:picChg chg="add del mod">
          <ac:chgData name="King Camota" userId="4107a0e5-fa8d-4891-9fa0-f4a1bca18ccc" providerId="ADAL" clId="{E4A0CB35-E0BD-4DF9-B20C-13642C349EC0}" dt="2025-03-26T07:41:08.697" v="36" actId="478"/>
          <ac:picMkLst>
            <pc:docMk/>
            <pc:sldMk cId="909528482" sldId="275"/>
            <ac:picMk id="5" creationId="{A46224D8-0F16-BF52-C578-28E80CB34511}"/>
          </ac:picMkLst>
        </pc:picChg>
        <pc:picChg chg="add del mod">
          <ac:chgData name="King Camota" userId="4107a0e5-fa8d-4891-9fa0-f4a1bca18ccc" providerId="ADAL" clId="{E4A0CB35-E0BD-4DF9-B20C-13642C349EC0}" dt="2025-03-26T07:02:05.922" v="26" actId="478"/>
          <ac:picMkLst>
            <pc:docMk/>
            <pc:sldMk cId="909528482" sldId="275"/>
            <ac:picMk id="6" creationId="{2BCA648E-3C4B-B3E8-27B7-8EC5FFEC37BE}"/>
          </ac:picMkLst>
        </pc:picChg>
        <pc:picChg chg="add del mod">
          <ac:chgData name="King Camota" userId="4107a0e5-fa8d-4891-9fa0-f4a1bca18ccc" providerId="ADAL" clId="{E4A0CB35-E0BD-4DF9-B20C-13642C349EC0}" dt="2025-03-26T07:50:39.107" v="45" actId="478"/>
          <ac:picMkLst>
            <pc:docMk/>
            <pc:sldMk cId="909528482" sldId="275"/>
            <ac:picMk id="6" creationId="{B4CCB80B-7357-DBB6-F1A3-E1F828FC45EA}"/>
          </ac:picMkLst>
        </pc:picChg>
      </pc:sldChg>
    </pc:docChg>
  </pc:docChgLst>
  <pc:docChgLst>
    <pc:chgData name="King Camota" userId="S::kcamota00@mylangara.ca::4107a0e5-fa8d-4891-9fa0-f4a1bca18ccc" providerId="AD" clId="Web-{BD898978-983E-BE68-8B42-71DAA88C7B33}"/>
    <pc:docChg chg="addSld delSld modSld sldOrd">
      <pc:chgData name="King Camota" userId="S::kcamota00@mylangara.ca::4107a0e5-fa8d-4891-9fa0-f4a1bca18ccc" providerId="AD" clId="Web-{BD898978-983E-BE68-8B42-71DAA88C7B33}" dt="2025-03-27T08:58:54.998" v="3932" actId="1076"/>
      <pc:docMkLst>
        <pc:docMk/>
      </pc:docMkLst>
      <pc:sldChg chg="addSp delSp modSp">
        <pc:chgData name="King Camota" userId="S::kcamota00@mylangara.ca::4107a0e5-fa8d-4891-9fa0-f4a1bca18ccc" providerId="AD" clId="Web-{BD898978-983E-BE68-8B42-71DAA88C7B33}" dt="2025-03-27T03:33:35.990" v="739"/>
        <pc:sldMkLst>
          <pc:docMk/>
          <pc:sldMk cId="1859374854" sldId="259"/>
        </pc:sldMkLst>
        <pc:spChg chg="add del mod">
          <ac:chgData name="King Camota" userId="S::kcamota00@mylangara.ca::4107a0e5-fa8d-4891-9fa0-f4a1bca18ccc" providerId="AD" clId="Web-{BD898978-983E-BE68-8B42-71DAA88C7B33}" dt="2025-03-27T03:33:35.990" v="739"/>
          <ac:spMkLst>
            <pc:docMk/>
            <pc:sldMk cId="1859374854" sldId="259"/>
            <ac:spMk id="3" creationId="{E82110E9-E897-5AFC-0E3A-A4003E52C01F}"/>
          </ac:spMkLst>
        </pc:spChg>
      </pc:sldChg>
      <pc:sldChg chg="modSp">
        <pc:chgData name="King Camota" userId="S::kcamota00@mylangara.ca::4107a0e5-fa8d-4891-9fa0-f4a1bca18ccc" providerId="AD" clId="Web-{BD898978-983E-BE68-8B42-71DAA88C7B33}" dt="2025-03-26T20:35:52.608" v="340" actId="20577"/>
        <pc:sldMkLst>
          <pc:docMk/>
          <pc:sldMk cId="4045047816" sldId="261"/>
        </pc:sldMkLst>
        <pc:spChg chg="mod">
          <ac:chgData name="King Camota" userId="S::kcamota00@mylangara.ca::4107a0e5-fa8d-4891-9fa0-f4a1bca18ccc" providerId="AD" clId="Web-{BD898978-983E-BE68-8B42-71DAA88C7B33}" dt="2025-03-26T20:35:52.608" v="340" actId="20577"/>
          <ac:spMkLst>
            <pc:docMk/>
            <pc:sldMk cId="4045047816" sldId="261"/>
            <ac:spMk id="3" creationId="{724D19CD-3854-05DF-50CF-CB16195A5543}"/>
          </ac:spMkLst>
        </pc:spChg>
      </pc:sldChg>
      <pc:sldChg chg="addSp delSp modSp">
        <pc:chgData name="King Camota" userId="S::kcamota00@mylangara.ca::4107a0e5-fa8d-4891-9fa0-f4a1bca18ccc" providerId="AD" clId="Web-{BD898978-983E-BE68-8B42-71DAA88C7B33}" dt="2025-03-27T04:50:06.905" v="1113" actId="1076"/>
        <pc:sldMkLst>
          <pc:docMk/>
          <pc:sldMk cId="4045775888" sldId="269"/>
        </pc:sldMkLst>
        <pc:spChg chg="add del mod">
          <ac:chgData name="King Camota" userId="S::kcamota00@mylangara.ca::4107a0e5-fa8d-4891-9fa0-f4a1bca18ccc" providerId="AD" clId="Web-{BD898978-983E-BE68-8B42-71DAA88C7B33}" dt="2025-03-27T04:49:56.842" v="1109"/>
          <ac:spMkLst>
            <pc:docMk/>
            <pc:sldMk cId="4045775888" sldId="269"/>
            <ac:spMk id="3" creationId="{ED510D9C-B720-AD48-5DDA-CF58B943C715}"/>
          </ac:spMkLst>
        </pc:spChg>
        <pc:picChg chg="add mod">
          <ac:chgData name="King Camota" userId="S::kcamota00@mylangara.ca::4107a0e5-fa8d-4891-9fa0-f4a1bca18ccc" providerId="AD" clId="Web-{BD898978-983E-BE68-8B42-71DAA88C7B33}" dt="2025-03-27T04:50:06.905" v="1113" actId="1076"/>
          <ac:picMkLst>
            <pc:docMk/>
            <pc:sldMk cId="4045775888" sldId="269"/>
            <ac:picMk id="4" creationId="{B913C98F-5EDA-BDA0-154D-138490982ADB}"/>
          </ac:picMkLst>
        </pc:picChg>
        <pc:picChg chg="add del">
          <ac:chgData name="King Camota" userId="S::kcamota00@mylangara.ca::4107a0e5-fa8d-4891-9fa0-f4a1bca18ccc" providerId="AD" clId="Web-{BD898978-983E-BE68-8B42-71DAA88C7B33}" dt="2025-03-27T04:50:00.170" v="1110"/>
          <ac:picMkLst>
            <pc:docMk/>
            <pc:sldMk cId="4045775888" sldId="269"/>
            <ac:picMk id="5" creationId="{0823E2C0-8FB6-53BF-7749-2343F4AFC4F9}"/>
          </ac:picMkLst>
        </pc:picChg>
      </pc:sldChg>
      <pc:sldChg chg="modSp">
        <pc:chgData name="King Camota" userId="S::kcamota00@mylangara.ca::4107a0e5-fa8d-4891-9fa0-f4a1bca18ccc" providerId="AD" clId="Web-{BD898978-983E-BE68-8B42-71DAA88C7B33}" dt="2025-03-27T03:53:42.118" v="777" actId="20577"/>
        <pc:sldMkLst>
          <pc:docMk/>
          <pc:sldMk cId="2918792654" sldId="270"/>
        </pc:sldMkLst>
        <pc:spChg chg="mod">
          <ac:chgData name="King Camota" userId="S::kcamota00@mylangara.ca::4107a0e5-fa8d-4891-9fa0-f4a1bca18ccc" providerId="AD" clId="Web-{BD898978-983E-BE68-8B42-71DAA88C7B33}" dt="2025-03-27T03:53:42.118" v="777" actId="20577"/>
          <ac:spMkLst>
            <pc:docMk/>
            <pc:sldMk cId="2918792654" sldId="270"/>
            <ac:spMk id="3" creationId="{28A26E50-D352-C0BC-DFFE-1DB1B549CC7E}"/>
          </ac:spMkLst>
        </pc:spChg>
      </pc:sldChg>
      <pc:sldChg chg="delSp modSp del mod modShow">
        <pc:chgData name="King Camota" userId="S::kcamota00@mylangara.ca::4107a0e5-fa8d-4891-9fa0-f4a1bca18ccc" providerId="AD" clId="Web-{BD898978-983E-BE68-8B42-71DAA88C7B33}" dt="2025-03-27T07:52:54.600" v="3858"/>
        <pc:sldMkLst>
          <pc:docMk/>
          <pc:sldMk cId="2735748682" sldId="274"/>
        </pc:sldMkLst>
        <pc:spChg chg="del mod">
          <ac:chgData name="King Camota" userId="S::kcamota00@mylangara.ca::4107a0e5-fa8d-4891-9fa0-f4a1bca18ccc" providerId="AD" clId="Web-{BD898978-983E-BE68-8B42-71DAA88C7B33}" dt="2025-03-27T07:52:29.052" v="3851"/>
          <ac:spMkLst>
            <pc:docMk/>
            <pc:sldMk cId="2735748682" sldId="274"/>
            <ac:spMk id="8" creationId="{14E2AE0C-C2B4-817F-9408-956E1F79CB73}"/>
          </ac:spMkLst>
        </pc:spChg>
        <pc:picChg chg="mod">
          <ac:chgData name="King Camota" userId="S::kcamota00@mylangara.ca::4107a0e5-fa8d-4891-9fa0-f4a1bca18ccc" providerId="AD" clId="Web-{BD898978-983E-BE68-8B42-71DAA88C7B33}" dt="2025-03-26T20:45:06.152" v="524" actId="1076"/>
          <ac:picMkLst>
            <pc:docMk/>
            <pc:sldMk cId="2735748682" sldId="274"/>
            <ac:picMk id="7" creationId="{62987B8C-7B7E-C93A-238F-512132BC9C8C}"/>
          </ac:picMkLst>
        </pc:picChg>
      </pc:sldChg>
      <pc:sldChg chg="addSp delSp modSp">
        <pc:chgData name="King Camota" userId="S::kcamota00@mylangara.ca::4107a0e5-fa8d-4891-9fa0-f4a1bca18ccc" providerId="AD" clId="Web-{BD898978-983E-BE68-8B42-71DAA88C7B33}" dt="2025-03-27T08:58:54.998" v="3932" actId="1076"/>
        <pc:sldMkLst>
          <pc:docMk/>
          <pc:sldMk cId="909528482" sldId="275"/>
        </pc:sldMkLst>
        <pc:spChg chg="add del mod">
          <ac:chgData name="King Camota" userId="S::kcamota00@mylangara.ca::4107a0e5-fa8d-4891-9fa0-f4a1bca18ccc" providerId="AD" clId="Web-{BD898978-983E-BE68-8B42-71DAA88C7B33}" dt="2025-03-27T08:58:49.810" v="3929"/>
          <ac:spMkLst>
            <pc:docMk/>
            <pc:sldMk cId="909528482" sldId="275"/>
            <ac:spMk id="3" creationId="{F142D28C-76D8-8E36-717F-B26A2339D312}"/>
          </ac:spMkLst>
        </pc:spChg>
        <pc:spChg chg="add del mod">
          <ac:chgData name="King Camota" userId="S::kcamota00@mylangara.ca::4107a0e5-fa8d-4891-9fa0-f4a1bca18ccc" providerId="AD" clId="Web-{BD898978-983E-BE68-8B42-71DAA88C7B33}" dt="2025-03-27T04:50:45.732" v="1115"/>
          <ac:spMkLst>
            <pc:docMk/>
            <pc:sldMk cId="909528482" sldId="275"/>
            <ac:spMk id="3" creationId="{F43C9996-74FC-E8E8-5FA8-4149BA86917F}"/>
          </ac:spMkLst>
        </pc:spChg>
        <pc:picChg chg="add del mod ord modCrop">
          <ac:chgData name="King Camota" userId="S::kcamota00@mylangara.ca::4107a0e5-fa8d-4891-9fa0-f4a1bca18ccc" providerId="AD" clId="Web-{BD898978-983E-BE68-8B42-71DAA88C7B33}" dt="2025-03-27T08:58:43.326" v="3926"/>
          <ac:picMkLst>
            <pc:docMk/>
            <pc:sldMk cId="909528482" sldId="275"/>
            <ac:picMk id="4" creationId="{D2C73039-796B-83C0-B67E-ADFBAF8F0E41}"/>
          </ac:picMkLst>
        </pc:picChg>
        <pc:picChg chg="del">
          <ac:chgData name="King Camota" userId="S::kcamota00@mylangara.ca::4107a0e5-fa8d-4891-9fa0-f4a1bca18ccc" providerId="AD" clId="Web-{BD898978-983E-BE68-8B42-71DAA88C7B33}" dt="2025-03-27T04:50:11.639" v="1114"/>
          <ac:picMkLst>
            <pc:docMk/>
            <pc:sldMk cId="909528482" sldId="275"/>
            <ac:picMk id="5" creationId="{535A3A72-150C-3536-8915-B8456ADC6882}"/>
          </ac:picMkLst>
        </pc:picChg>
        <pc:picChg chg="add del mod ord">
          <ac:chgData name="King Camota" userId="S::kcamota00@mylangara.ca::4107a0e5-fa8d-4891-9fa0-f4a1bca18ccc" providerId="AD" clId="Web-{BD898978-983E-BE68-8B42-71DAA88C7B33}" dt="2025-03-27T08:58:45.451" v="3928"/>
          <ac:picMkLst>
            <pc:docMk/>
            <pc:sldMk cId="909528482" sldId="275"/>
            <ac:picMk id="5" creationId="{C1879CAC-27D6-6DDE-4C2B-F29349738CCF}"/>
          </ac:picMkLst>
        </pc:picChg>
        <pc:picChg chg="add mod ord">
          <ac:chgData name="King Camota" userId="S::kcamota00@mylangara.ca::4107a0e5-fa8d-4891-9fa0-f4a1bca18ccc" providerId="AD" clId="Web-{BD898978-983E-BE68-8B42-71DAA88C7B33}" dt="2025-03-27T08:58:54.998" v="3932" actId="1076"/>
          <ac:picMkLst>
            <pc:docMk/>
            <pc:sldMk cId="909528482" sldId="275"/>
            <ac:picMk id="6" creationId="{49C29963-D6DA-B25E-984A-2FDD587CB97D}"/>
          </ac:picMkLst>
        </pc:picChg>
      </pc:sldChg>
      <pc:sldChg chg="addSp delSp modSp new del mod modShow">
        <pc:chgData name="King Camota" userId="S::kcamota00@mylangara.ca::4107a0e5-fa8d-4891-9fa0-f4a1bca18ccc" providerId="AD" clId="Web-{BD898978-983E-BE68-8B42-71DAA88C7B33}" dt="2025-03-27T07:52:53.803" v="3857"/>
        <pc:sldMkLst>
          <pc:docMk/>
          <pc:sldMk cId="1643196467" sldId="281"/>
        </pc:sldMkLst>
        <pc:spChg chg="mod">
          <ac:chgData name="King Camota" userId="S::kcamota00@mylangara.ca::4107a0e5-fa8d-4891-9fa0-f4a1bca18ccc" providerId="AD" clId="Web-{BD898978-983E-BE68-8B42-71DAA88C7B33}" dt="2025-03-26T20:42:11.226" v="460" actId="20577"/>
          <ac:spMkLst>
            <pc:docMk/>
            <pc:sldMk cId="1643196467" sldId="281"/>
            <ac:spMk id="2" creationId="{0F557D78-C437-D01C-0207-6BA09402EE19}"/>
          </ac:spMkLst>
        </pc:spChg>
        <pc:spChg chg="add del">
          <ac:chgData name="King Camota" userId="S::kcamota00@mylangara.ca::4107a0e5-fa8d-4891-9fa0-f4a1bca18ccc" providerId="AD" clId="Web-{BD898978-983E-BE68-8B42-71DAA88C7B33}" dt="2025-03-26T17:34:41.179" v="326"/>
          <ac:spMkLst>
            <pc:docMk/>
            <pc:sldMk cId="1643196467" sldId="281"/>
            <ac:spMk id="3" creationId="{4CFFBCA6-48EA-7EAA-C2D3-51703A078D2B}"/>
          </ac:spMkLst>
        </pc:spChg>
        <pc:spChg chg="add del mod">
          <ac:chgData name="King Camota" userId="S::kcamota00@mylangara.ca::4107a0e5-fa8d-4891-9fa0-f4a1bca18ccc" providerId="AD" clId="Web-{BD898978-983E-BE68-8B42-71DAA88C7B33}" dt="2025-03-26T20:42:30.742" v="466"/>
          <ac:spMkLst>
            <pc:docMk/>
            <pc:sldMk cId="1643196467" sldId="281"/>
            <ac:spMk id="4" creationId="{1A3F8C10-067C-938C-455B-2F5BD9130025}"/>
          </ac:spMkLst>
        </pc:spChg>
        <pc:spChg chg="add del">
          <ac:chgData name="King Camota" userId="S::kcamota00@mylangara.ca::4107a0e5-fa8d-4891-9fa0-f4a1bca18ccc" providerId="AD" clId="Web-{BD898978-983E-BE68-8B42-71DAA88C7B33}" dt="2025-03-26T20:45:32.590" v="526"/>
          <ac:spMkLst>
            <pc:docMk/>
            <pc:sldMk cId="1643196467" sldId="281"/>
            <ac:spMk id="5" creationId="{7CA444C7-266F-D27E-783F-4A73F5A03312}"/>
          </ac:spMkLst>
        </pc:spChg>
        <pc:spChg chg="add mod">
          <ac:chgData name="King Camota" userId="S::kcamota00@mylangara.ca::4107a0e5-fa8d-4891-9fa0-f4a1bca18ccc" providerId="AD" clId="Web-{BD898978-983E-BE68-8B42-71DAA88C7B33}" dt="2025-03-26T20:46:58.763" v="631" actId="20577"/>
          <ac:spMkLst>
            <pc:docMk/>
            <pc:sldMk cId="1643196467" sldId="281"/>
            <ac:spMk id="6" creationId="{1581DB98-5976-8073-53E3-2D496270D0D0}"/>
          </ac:spMkLst>
        </pc:spChg>
        <pc:graphicFrameChg chg="add del mod ord modGraphic">
          <ac:chgData name="King Camota" userId="S::kcamota00@mylangara.ca::4107a0e5-fa8d-4891-9fa0-f4a1bca18ccc" providerId="AD" clId="Web-{BD898978-983E-BE68-8B42-71DAA88C7B33}" dt="2025-03-26T17:34:39.475" v="325"/>
          <ac:graphicFrameMkLst>
            <pc:docMk/>
            <pc:sldMk cId="1643196467" sldId="281"/>
            <ac:graphicFrameMk id="4" creationId="{521A6012-7CFB-04E2-DE07-F61508AA1FC7}"/>
          </ac:graphicFrameMkLst>
        </pc:graphicFrameChg>
        <pc:picChg chg="add del mod ord">
          <ac:chgData name="King Camota" userId="S::kcamota00@mylangara.ca::4107a0e5-fa8d-4891-9fa0-f4a1bca18ccc" providerId="AD" clId="Web-{BD898978-983E-BE68-8B42-71DAA88C7B33}" dt="2025-03-26T20:42:25.586" v="465"/>
          <ac:picMkLst>
            <pc:docMk/>
            <pc:sldMk cId="1643196467" sldId="281"/>
            <ac:picMk id="11" creationId="{D8A66F93-99B1-B025-6DF6-E9CD7D853115}"/>
          </ac:picMkLst>
        </pc:picChg>
        <pc:picChg chg="add mod">
          <ac:chgData name="King Camota" userId="S::kcamota00@mylangara.ca::4107a0e5-fa8d-4891-9fa0-f4a1bca18ccc" providerId="AD" clId="Web-{BD898978-983E-BE68-8B42-71DAA88C7B33}" dt="2025-03-26T20:42:46.836" v="472" actId="1076"/>
          <ac:picMkLst>
            <pc:docMk/>
            <pc:sldMk cId="1643196467" sldId="281"/>
            <ac:picMk id="12" creationId="{F641F88B-268B-625D-67D8-0484ABA5E10D}"/>
          </ac:picMkLst>
        </pc:picChg>
      </pc:sldChg>
      <pc:sldChg chg="delSp modSp add del mod replId modShow">
        <pc:chgData name="King Camota" userId="S::kcamota00@mylangara.ca::4107a0e5-fa8d-4891-9fa0-f4a1bca18ccc" providerId="AD" clId="Web-{BD898978-983E-BE68-8B42-71DAA88C7B33}" dt="2025-03-27T07:52:52.959" v="3856"/>
        <pc:sldMkLst>
          <pc:docMk/>
          <pc:sldMk cId="470875043" sldId="283"/>
        </pc:sldMkLst>
        <pc:spChg chg="mod">
          <ac:chgData name="King Camota" userId="S::kcamota00@mylangara.ca::4107a0e5-fa8d-4891-9fa0-f4a1bca18ccc" providerId="AD" clId="Web-{BD898978-983E-BE68-8B42-71DAA88C7B33}" dt="2025-03-26T20:42:21.757" v="463" actId="20577"/>
          <ac:spMkLst>
            <pc:docMk/>
            <pc:sldMk cId="470875043" sldId="283"/>
            <ac:spMk id="2" creationId="{92AFFD53-7C78-79E2-9C1E-B00FACAB83E0}"/>
          </ac:spMkLst>
        </pc:spChg>
        <pc:picChg chg="mod">
          <ac:chgData name="King Camota" userId="S::kcamota00@mylangara.ca::4107a0e5-fa8d-4891-9fa0-f4a1bca18ccc" providerId="AD" clId="Web-{BD898978-983E-BE68-8B42-71DAA88C7B33}" dt="2025-03-26T20:42:40.305" v="471" actId="14100"/>
          <ac:picMkLst>
            <pc:docMk/>
            <pc:sldMk cId="470875043" sldId="283"/>
            <ac:picMk id="11" creationId="{FFAE9714-12A1-3F50-A20B-D052DB2A7206}"/>
          </ac:picMkLst>
        </pc:picChg>
        <pc:picChg chg="del">
          <ac:chgData name="King Camota" userId="S::kcamota00@mylangara.ca::4107a0e5-fa8d-4891-9fa0-f4a1bca18ccc" providerId="AD" clId="Web-{BD898978-983E-BE68-8B42-71DAA88C7B33}" dt="2025-03-26T20:42:20.039" v="462"/>
          <ac:picMkLst>
            <pc:docMk/>
            <pc:sldMk cId="470875043" sldId="283"/>
            <ac:picMk id="12" creationId="{2C5A5A24-C042-842F-A7A4-3068D081BBD2}"/>
          </ac:picMkLst>
        </pc:picChg>
      </pc:sldChg>
      <pc:sldChg chg="addSp delSp modSp new del ord">
        <pc:chgData name="King Camota" userId="S::kcamota00@mylangara.ca::4107a0e5-fa8d-4891-9fa0-f4a1bca18ccc" providerId="AD" clId="Web-{BD898978-983E-BE68-8B42-71DAA88C7B33}" dt="2025-03-27T04:18:34.605" v="979"/>
        <pc:sldMkLst>
          <pc:docMk/>
          <pc:sldMk cId="3658388522" sldId="285"/>
        </pc:sldMkLst>
        <pc:spChg chg="mod">
          <ac:chgData name="King Camota" userId="S::kcamota00@mylangara.ca::4107a0e5-fa8d-4891-9fa0-f4a1bca18ccc" providerId="AD" clId="Web-{BD898978-983E-BE68-8B42-71DAA88C7B33}" dt="2025-03-27T03:59:54.415" v="785" actId="20577"/>
          <ac:spMkLst>
            <pc:docMk/>
            <pc:sldMk cId="3658388522" sldId="285"/>
            <ac:spMk id="2" creationId="{ABA7D6A1-2994-FFFF-67BF-7D5E9E261695}"/>
          </ac:spMkLst>
        </pc:spChg>
        <pc:spChg chg="del mod">
          <ac:chgData name="King Camota" userId="S::kcamota00@mylangara.ca::4107a0e5-fa8d-4891-9fa0-f4a1bca18ccc" providerId="AD" clId="Web-{BD898978-983E-BE68-8B42-71DAA88C7B33}" dt="2025-03-27T03:59:08.290" v="778"/>
          <ac:spMkLst>
            <pc:docMk/>
            <pc:sldMk cId="3658388522" sldId="285"/>
            <ac:spMk id="3" creationId="{E818EA97-431E-5DCF-3123-C2BDEC0E3822}"/>
          </ac:spMkLst>
        </pc:spChg>
        <pc:spChg chg="add mod">
          <ac:chgData name="King Camota" userId="S::kcamota00@mylangara.ca::4107a0e5-fa8d-4891-9fa0-f4a1bca18ccc" providerId="AD" clId="Web-{BD898978-983E-BE68-8B42-71DAA88C7B33}" dt="2025-03-27T04:08:58.518" v="877" actId="20577"/>
          <ac:spMkLst>
            <pc:docMk/>
            <pc:sldMk cId="3658388522" sldId="285"/>
            <ac:spMk id="8" creationId="{21F0E819-072E-FEA7-B1F7-FD9A2E57BE89}"/>
          </ac:spMkLst>
        </pc:spChg>
        <pc:picChg chg="add del mod modCrop">
          <ac:chgData name="King Camota" userId="S::kcamota00@mylangara.ca::4107a0e5-fa8d-4891-9fa0-f4a1bca18ccc" providerId="AD" clId="Web-{BD898978-983E-BE68-8B42-71DAA88C7B33}" dt="2025-03-27T04:05:22.864" v="825"/>
          <ac:picMkLst>
            <pc:docMk/>
            <pc:sldMk cId="3658388522" sldId="285"/>
            <ac:picMk id="5" creationId="{A8EA4B58-E892-216D-C29B-A76D40A8DEB1}"/>
          </ac:picMkLst>
        </pc:picChg>
        <pc:picChg chg="add del mod ord">
          <ac:chgData name="King Camota" userId="S::kcamota00@mylangara.ca::4107a0e5-fa8d-4891-9fa0-f4a1bca18ccc" providerId="AD" clId="Web-{BD898978-983E-BE68-8B42-71DAA88C7B33}" dt="2025-03-27T04:00:11.821" v="787"/>
          <ac:picMkLst>
            <pc:docMk/>
            <pc:sldMk cId="3658388522" sldId="285"/>
            <ac:picMk id="6" creationId="{011164C0-1D02-7F16-4EAA-893C3AC2E6A3}"/>
          </ac:picMkLst>
        </pc:picChg>
        <pc:picChg chg="add mod">
          <ac:chgData name="King Camota" userId="S::kcamota00@mylangara.ca::4107a0e5-fa8d-4891-9fa0-f4a1bca18ccc" providerId="AD" clId="Web-{BD898978-983E-BE68-8B42-71DAA88C7B33}" dt="2025-03-27T04:06:49.629" v="869" actId="1076"/>
          <ac:picMkLst>
            <pc:docMk/>
            <pc:sldMk cId="3658388522" sldId="285"/>
            <ac:picMk id="9" creationId="{A71E2F7C-01A7-90BE-C72D-114547D191AF}"/>
          </ac:picMkLst>
        </pc:picChg>
      </pc:sldChg>
      <pc:sldChg chg="addSp delSp modSp add replId">
        <pc:chgData name="King Camota" userId="S::kcamota00@mylangara.ca::4107a0e5-fa8d-4891-9fa0-f4a1bca18ccc" providerId="AD" clId="Web-{BD898978-983E-BE68-8B42-71DAA88C7B33}" dt="2025-03-27T05:52:18.024" v="1570" actId="20577"/>
        <pc:sldMkLst>
          <pc:docMk/>
          <pc:sldMk cId="3844226533" sldId="287"/>
        </pc:sldMkLst>
        <pc:spChg chg="add del mod">
          <ac:chgData name="King Camota" userId="S::kcamota00@mylangara.ca::4107a0e5-fa8d-4891-9fa0-f4a1bca18ccc" providerId="AD" clId="Web-{BD898978-983E-BE68-8B42-71DAA88C7B33}" dt="2025-03-27T05:52:18.024" v="1570" actId="20577"/>
          <ac:spMkLst>
            <pc:docMk/>
            <pc:sldMk cId="3844226533" sldId="287"/>
            <ac:spMk id="2" creationId="{EA9BA7EF-FDF9-93F7-2344-FD3493090723}"/>
          </ac:spMkLst>
        </pc:spChg>
        <pc:spChg chg="add del mod">
          <ac:chgData name="King Camota" userId="S::kcamota00@mylangara.ca::4107a0e5-fa8d-4891-9fa0-f4a1bca18ccc" providerId="AD" clId="Web-{BD898978-983E-BE68-8B42-71DAA88C7B33}" dt="2025-03-27T04:16:48.762" v="898"/>
          <ac:spMkLst>
            <pc:docMk/>
            <pc:sldMk cId="3844226533" sldId="287"/>
            <ac:spMk id="7" creationId="{23A8D242-44B1-2BC8-ED63-283D083154DD}"/>
          </ac:spMkLst>
        </pc:spChg>
        <pc:spChg chg="add mod">
          <ac:chgData name="King Camota" userId="S::kcamota00@mylangara.ca::4107a0e5-fa8d-4891-9fa0-f4a1bca18ccc" providerId="AD" clId="Web-{BD898978-983E-BE68-8B42-71DAA88C7B33}" dt="2025-03-27T04:19:11.245" v="989" actId="14100"/>
          <ac:spMkLst>
            <pc:docMk/>
            <pc:sldMk cId="3844226533" sldId="287"/>
            <ac:spMk id="9" creationId="{2E36B71D-9FCA-DE1B-A664-A9C64F6A08F9}"/>
          </ac:spMkLst>
        </pc:spChg>
        <pc:spChg chg="add mod">
          <ac:chgData name="King Camota" userId="S::kcamota00@mylangara.ca::4107a0e5-fa8d-4891-9fa0-f4a1bca18ccc" providerId="AD" clId="Web-{BD898978-983E-BE68-8B42-71DAA88C7B33}" dt="2025-03-27T04:18:23.870" v="978" actId="14100"/>
          <ac:spMkLst>
            <pc:docMk/>
            <pc:sldMk cId="3844226533" sldId="287"/>
            <ac:spMk id="11" creationId="{EF5CA3C4-CC97-F6A0-D7FA-1CAC5BE4C6FF}"/>
          </ac:spMkLst>
        </pc:spChg>
        <pc:spChg chg="add del">
          <ac:chgData name="King Camota" userId="S::kcamota00@mylangara.ca::4107a0e5-fa8d-4891-9fa0-f4a1bca18ccc" providerId="AD" clId="Web-{BD898978-983E-BE68-8B42-71DAA88C7B33}" dt="2025-03-27T04:35:45.758" v="1079"/>
          <ac:spMkLst>
            <pc:docMk/>
            <pc:sldMk cId="3844226533" sldId="287"/>
            <ac:spMk id="15" creationId="{D9D62522-6CA8-D9D8-DD51-5C79F93B9A39}"/>
          </ac:spMkLst>
        </pc:spChg>
        <pc:picChg chg="add del mod">
          <ac:chgData name="King Camota" userId="S::kcamota00@mylangara.ca::4107a0e5-fa8d-4891-9fa0-f4a1bca18ccc" providerId="AD" clId="Web-{BD898978-983E-BE68-8B42-71DAA88C7B33}" dt="2025-03-27T04:16:46.293" v="896"/>
          <ac:picMkLst>
            <pc:docMk/>
            <pc:sldMk cId="3844226533" sldId="287"/>
            <ac:picMk id="3" creationId="{11280A12-83CA-FF23-E29D-C41214EC496C}"/>
          </ac:picMkLst>
        </pc:picChg>
        <pc:picChg chg="del">
          <ac:chgData name="King Camota" userId="S::kcamota00@mylangara.ca::4107a0e5-fa8d-4891-9fa0-f4a1bca18ccc" providerId="AD" clId="Web-{BD898978-983E-BE68-8B42-71DAA88C7B33}" dt="2025-03-27T04:17:38.558" v="925"/>
          <ac:picMkLst>
            <pc:docMk/>
            <pc:sldMk cId="3844226533" sldId="287"/>
            <ac:picMk id="5" creationId="{6869503D-43F6-474C-1F55-4C8AFF33FAFF}"/>
          </ac:picMkLst>
        </pc:picChg>
        <pc:picChg chg="del">
          <ac:chgData name="King Camota" userId="S::kcamota00@mylangara.ca::4107a0e5-fa8d-4891-9fa0-f4a1bca18ccc" providerId="AD" clId="Web-{BD898978-983E-BE68-8B42-71DAA88C7B33}" dt="2025-03-27T04:17:38.574" v="926"/>
          <ac:picMkLst>
            <pc:docMk/>
            <pc:sldMk cId="3844226533" sldId="287"/>
            <ac:picMk id="6" creationId="{C0B592A2-63C1-D954-6570-979E87C49AC4}"/>
          </ac:picMkLst>
        </pc:picChg>
        <pc:picChg chg="add mod">
          <ac:chgData name="King Camota" userId="S::kcamota00@mylangara.ca::4107a0e5-fa8d-4891-9fa0-f4a1bca18ccc" providerId="AD" clId="Web-{BD898978-983E-BE68-8B42-71DAA88C7B33}" dt="2025-03-27T04:18:21.480" v="977" actId="1076"/>
          <ac:picMkLst>
            <pc:docMk/>
            <pc:sldMk cId="3844226533" sldId="287"/>
            <ac:picMk id="13" creationId="{BC22A698-06DC-DDDC-05CD-82B0563D4148}"/>
          </ac:picMkLst>
        </pc:picChg>
      </pc:sldChg>
      <pc:sldChg chg="addSp delSp modSp add replId">
        <pc:chgData name="King Camota" userId="S::kcamota00@mylangara.ca::4107a0e5-fa8d-4891-9fa0-f4a1bca18ccc" providerId="AD" clId="Web-{BD898978-983E-BE68-8B42-71DAA88C7B33}" dt="2025-03-27T05:52:07.899" v="1568" actId="20577"/>
        <pc:sldMkLst>
          <pc:docMk/>
          <pc:sldMk cId="3439782143" sldId="288"/>
        </pc:sldMkLst>
        <pc:spChg chg="mod">
          <ac:chgData name="King Camota" userId="S::kcamota00@mylangara.ca::4107a0e5-fa8d-4891-9fa0-f4a1bca18ccc" providerId="AD" clId="Web-{BD898978-983E-BE68-8B42-71DAA88C7B33}" dt="2025-03-27T05:52:07.899" v="1568" actId="20577"/>
          <ac:spMkLst>
            <pc:docMk/>
            <pc:sldMk cId="3439782143" sldId="288"/>
            <ac:spMk id="2" creationId="{16621F59-D1BF-90E3-782D-2AC5578F7999}"/>
          </ac:spMkLst>
        </pc:spChg>
        <pc:spChg chg="add del mod">
          <ac:chgData name="King Camota" userId="S::kcamota00@mylangara.ca::4107a0e5-fa8d-4891-9fa0-f4a1bca18ccc" providerId="AD" clId="Web-{BD898978-983E-BE68-8B42-71DAA88C7B33}" dt="2025-03-27T04:16:07.981" v="882"/>
          <ac:spMkLst>
            <pc:docMk/>
            <pc:sldMk cId="3439782143" sldId="288"/>
            <ac:spMk id="4" creationId="{163FD783-E5EA-CE7F-F8EC-34EE95BF16AA}"/>
          </ac:spMkLst>
        </pc:spChg>
        <pc:spChg chg="add del mod">
          <ac:chgData name="King Camota" userId="S::kcamota00@mylangara.ca::4107a0e5-fa8d-4891-9fa0-f4a1bca18ccc" providerId="AD" clId="Web-{BD898978-983E-BE68-8B42-71DAA88C7B33}" dt="2025-03-27T05:51:49.742" v="1562"/>
          <ac:spMkLst>
            <pc:docMk/>
            <pc:sldMk cId="3439782143" sldId="288"/>
            <ac:spMk id="4" creationId="{AAE4F2D7-9E3E-89C0-07D0-10B90375183B}"/>
          </ac:spMkLst>
        </pc:spChg>
        <pc:spChg chg="del mod">
          <ac:chgData name="King Camota" userId="S::kcamota00@mylangara.ca::4107a0e5-fa8d-4891-9fa0-f4a1bca18ccc" providerId="AD" clId="Web-{BD898978-983E-BE68-8B42-71DAA88C7B33}" dt="2025-03-27T04:16:00.685" v="880"/>
          <ac:spMkLst>
            <pc:docMk/>
            <pc:sldMk cId="3439782143" sldId="288"/>
            <ac:spMk id="8" creationId="{21C9C2DC-1743-5F11-0723-823889E90FBA}"/>
          </ac:spMkLst>
        </pc:spChg>
        <pc:picChg chg="del">
          <ac:chgData name="King Camota" userId="S::kcamota00@mylangara.ca::4107a0e5-fa8d-4891-9fa0-f4a1bca18ccc" providerId="AD" clId="Web-{BD898978-983E-BE68-8B42-71DAA88C7B33}" dt="2025-03-27T04:16:01.622" v="881"/>
          <ac:picMkLst>
            <pc:docMk/>
            <pc:sldMk cId="3439782143" sldId="288"/>
            <ac:picMk id="9" creationId="{471A2E59-9A04-3768-80A0-507D1DC2FA83}"/>
          </ac:picMkLst>
        </pc:picChg>
      </pc:sldChg>
      <pc:sldChg chg="add del mod ord replId modShow">
        <pc:chgData name="King Camota" userId="S::kcamota00@mylangara.ca::4107a0e5-fa8d-4891-9fa0-f4a1bca18ccc" providerId="AD" clId="Web-{BD898978-983E-BE68-8B42-71DAA88C7B33}" dt="2025-03-27T07:52:51.631" v="3855"/>
        <pc:sldMkLst>
          <pc:docMk/>
          <pc:sldMk cId="3101113054" sldId="289"/>
        </pc:sldMkLst>
      </pc:sldChg>
      <pc:sldChg chg="addSp delSp modSp add replId">
        <pc:chgData name="King Camota" userId="S::kcamota00@mylangara.ca::4107a0e5-fa8d-4891-9fa0-f4a1bca18ccc" providerId="AD" clId="Web-{BD898978-983E-BE68-8B42-71DAA88C7B33}" dt="2025-03-27T05:54:40.541" v="1642"/>
        <pc:sldMkLst>
          <pc:docMk/>
          <pc:sldMk cId="3815065946" sldId="290"/>
        </pc:sldMkLst>
        <pc:spChg chg="mod">
          <ac:chgData name="King Camota" userId="S::kcamota00@mylangara.ca::4107a0e5-fa8d-4891-9fa0-f4a1bca18ccc" providerId="AD" clId="Web-{BD898978-983E-BE68-8B42-71DAA88C7B33}" dt="2025-03-27T05:52:34.227" v="1579" actId="20577"/>
          <ac:spMkLst>
            <pc:docMk/>
            <pc:sldMk cId="3815065946" sldId="290"/>
            <ac:spMk id="2" creationId="{BD6584AB-2700-2166-1B11-3A0AC421FB89}"/>
          </ac:spMkLst>
        </pc:spChg>
        <pc:spChg chg="add del mod">
          <ac:chgData name="King Camota" userId="S::kcamota00@mylangara.ca::4107a0e5-fa8d-4891-9fa0-f4a1bca18ccc" providerId="AD" clId="Web-{BD898978-983E-BE68-8B42-71DAA88C7B33}" dt="2025-03-27T05:50:51.366" v="1548"/>
          <ac:spMkLst>
            <pc:docMk/>
            <pc:sldMk cId="3815065946" sldId="290"/>
            <ac:spMk id="3" creationId="{760D7E6A-2A3E-48F4-958A-C24F0DE7002D}"/>
          </ac:spMkLst>
        </pc:spChg>
        <pc:spChg chg="add del mod">
          <ac:chgData name="King Camota" userId="S::kcamota00@mylangara.ca::4107a0e5-fa8d-4891-9fa0-f4a1bca18ccc" providerId="AD" clId="Web-{BD898978-983E-BE68-8B42-71DAA88C7B33}" dt="2025-03-27T05:06:48.834" v="1207"/>
          <ac:spMkLst>
            <pc:docMk/>
            <pc:sldMk cId="3815065946" sldId="290"/>
            <ac:spMk id="4" creationId="{4E881008-2B74-9000-944E-2498199E4958}"/>
          </ac:spMkLst>
        </pc:spChg>
        <pc:spChg chg="add del mod">
          <ac:chgData name="King Camota" userId="S::kcamota00@mylangara.ca::4107a0e5-fa8d-4891-9fa0-f4a1bca18ccc" providerId="AD" clId="Web-{BD898978-983E-BE68-8B42-71DAA88C7B33}" dt="2025-03-27T05:36:51.274" v="1330"/>
          <ac:spMkLst>
            <pc:docMk/>
            <pc:sldMk cId="3815065946" sldId="290"/>
            <ac:spMk id="5" creationId="{ABD2A31E-9CD0-D130-8025-4CFED3C85340}"/>
          </ac:spMkLst>
        </pc:spChg>
        <pc:spChg chg="mod">
          <ac:chgData name="King Camota" userId="S::kcamota00@mylangara.ca::4107a0e5-fa8d-4891-9fa0-f4a1bca18ccc" providerId="AD" clId="Web-{BD898978-983E-BE68-8B42-71DAA88C7B33}" dt="2025-03-27T04:19:14.464" v="990" actId="14100"/>
          <ac:spMkLst>
            <pc:docMk/>
            <pc:sldMk cId="3815065946" sldId="290"/>
            <ac:spMk id="9" creationId="{63F22256-6F8A-1602-FA65-68122F1D6AD7}"/>
          </ac:spMkLst>
        </pc:spChg>
        <pc:spChg chg="add del mod">
          <ac:chgData name="King Camota" userId="S::kcamota00@mylangara.ca::4107a0e5-fa8d-4891-9fa0-f4a1bca18ccc" providerId="AD" clId="Web-{BD898978-983E-BE68-8B42-71DAA88C7B33}" dt="2025-03-27T05:44:28.251" v="1393"/>
          <ac:spMkLst>
            <pc:docMk/>
            <pc:sldMk cId="3815065946" sldId="290"/>
            <ac:spMk id="10" creationId="{736C9CB6-0579-E2B4-5D85-006613325C90}"/>
          </ac:spMkLst>
        </pc:spChg>
        <pc:spChg chg="add mod">
          <ac:chgData name="King Camota" userId="S::kcamota00@mylangara.ca::4107a0e5-fa8d-4891-9fa0-f4a1bca18ccc" providerId="AD" clId="Web-{BD898978-983E-BE68-8B42-71DAA88C7B33}" dt="2025-03-27T05:53:58.588" v="1618" actId="1076"/>
          <ac:spMkLst>
            <pc:docMk/>
            <pc:sldMk cId="3815065946" sldId="290"/>
            <ac:spMk id="12" creationId="{71566B0B-B0AE-0217-98BF-1CDA3F4905A1}"/>
          </ac:spMkLst>
        </pc:spChg>
        <pc:spChg chg="add mod">
          <ac:chgData name="King Camota" userId="S::kcamota00@mylangara.ca::4107a0e5-fa8d-4891-9fa0-f4a1bca18ccc" providerId="AD" clId="Web-{BD898978-983E-BE68-8B42-71DAA88C7B33}" dt="2025-03-27T05:54:14.807" v="1637" actId="1076"/>
          <ac:spMkLst>
            <pc:docMk/>
            <pc:sldMk cId="3815065946" sldId="290"/>
            <ac:spMk id="13" creationId="{C3CEBD3C-78BB-F707-A914-84B38B352D2C}"/>
          </ac:spMkLst>
        </pc:spChg>
        <pc:spChg chg="add del">
          <ac:chgData name="King Camota" userId="S::kcamota00@mylangara.ca::4107a0e5-fa8d-4891-9fa0-f4a1bca18ccc" providerId="AD" clId="Web-{BD898978-983E-BE68-8B42-71DAA88C7B33}" dt="2025-03-27T05:54:33.135" v="1639"/>
          <ac:spMkLst>
            <pc:docMk/>
            <pc:sldMk cId="3815065946" sldId="290"/>
            <ac:spMk id="14" creationId="{3A4A5D68-5660-2CD6-C411-944117442DC1}"/>
          </ac:spMkLst>
        </pc:spChg>
        <pc:spChg chg="add del ord">
          <ac:chgData name="King Camota" userId="S::kcamota00@mylangara.ca::4107a0e5-fa8d-4891-9fa0-f4a1bca18ccc" providerId="AD" clId="Web-{BD898978-983E-BE68-8B42-71DAA88C7B33}" dt="2025-03-27T05:54:40.541" v="1642"/>
          <ac:spMkLst>
            <pc:docMk/>
            <pc:sldMk cId="3815065946" sldId="290"/>
            <ac:spMk id="15" creationId="{F89A4471-47F8-DF4A-A75A-7BD167466886}"/>
          </ac:spMkLst>
        </pc:spChg>
        <pc:picChg chg="del">
          <ac:chgData name="King Camota" userId="S::kcamota00@mylangara.ca::4107a0e5-fa8d-4891-9fa0-f4a1bca18ccc" providerId="AD" clId="Web-{BD898978-983E-BE68-8B42-71DAA88C7B33}" dt="2025-03-27T04:19:17.760" v="991"/>
          <ac:picMkLst>
            <pc:docMk/>
            <pc:sldMk cId="3815065946" sldId="290"/>
            <ac:picMk id="5" creationId="{6660DA89-B984-6935-B108-B702F3270346}"/>
          </ac:picMkLst>
        </pc:picChg>
        <pc:picChg chg="del">
          <ac:chgData name="King Camota" userId="S::kcamota00@mylangara.ca::4107a0e5-fa8d-4891-9fa0-f4a1bca18ccc" providerId="AD" clId="Web-{BD898978-983E-BE68-8B42-71DAA88C7B33}" dt="2025-03-27T04:19:19.354" v="992"/>
          <ac:picMkLst>
            <pc:docMk/>
            <pc:sldMk cId="3815065946" sldId="290"/>
            <ac:picMk id="6" creationId="{20329D69-9C69-581B-142D-6B90A3D79998}"/>
          </ac:picMkLst>
        </pc:picChg>
        <pc:picChg chg="add del mod ord">
          <ac:chgData name="King Camota" userId="S::kcamota00@mylangara.ca::4107a0e5-fa8d-4891-9fa0-f4a1bca18ccc" providerId="AD" clId="Web-{BD898978-983E-BE68-8B42-71DAA88C7B33}" dt="2025-03-27T05:53:14.071" v="1584" actId="1076"/>
          <ac:picMkLst>
            <pc:docMk/>
            <pc:sldMk cId="3815065946" sldId="290"/>
            <ac:picMk id="6" creationId="{BA9792B1-CE81-C8D8-4E13-B0A9B61F6991}"/>
          </ac:picMkLst>
        </pc:picChg>
        <pc:picChg chg="add del mod ord">
          <ac:chgData name="King Camota" userId="S::kcamota00@mylangara.ca::4107a0e5-fa8d-4891-9fa0-f4a1bca18ccc" providerId="AD" clId="Web-{BD898978-983E-BE68-8B42-71DAA88C7B33}" dt="2025-03-27T05:36:44.789" v="1329"/>
          <ac:picMkLst>
            <pc:docMk/>
            <pc:sldMk cId="3815065946" sldId="290"/>
            <ac:picMk id="7" creationId="{07B17251-BF4E-A39B-7379-0C298709AA9F}"/>
          </ac:picMkLst>
        </pc:picChg>
        <pc:picChg chg="add mod">
          <ac:chgData name="King Camota" userId="S::kcamota00@mylangara.ca::4107a0e5-fa8d-4891-9fa0-f4a1bca18ccc" providerId="AD" clId="Web-{BD898978-983E-BE68-8B42-71DAA88C7B33}" dt="2025-03-27T05:53:12.665" v="1583" actId="1076"/>
          <ac:picMkLst>
            <pc:docMk/>
            <pc:sldMk cId="3815065946" sldId="290"/>
            <ac:picMk id="11" creationId="{D8AF30AF-CC62-8B50-CE9B-084BB12348EA}"/>
          </ac:picMkLst>
        </pc:picChg>
      </pc:sldChg>
      <pc:sldChg chg="addSp delSp modSp add replId">
        <pc:chgData name="King Camota" userId="S::kcamota00@mylangara.ca::4107a0e5-fa8d-4891-9fa0-f4a1bca18ccc" providerId="AD" clId="Web-{BD898978-983E-BE68-8B42-71DAA88C7B33}" dt="2025-03-27T07:52:44.521" v="3854"/>
        <pc:sldMkLst>
          <pc:docMk/>
          <pc:sldMk cId="549669542" sldId="292"/>
        </pc:sldMkLst>
        <pc:spChg chg="mod">
          <ac:chgData name="King Camota" userId="S::kcamota00@mylangara.ca::4107a0e5-fa8d-4891-9fa0-f4a1bca18ccc" providerId="AD" clId="Web-{BD898978-983E-BE68-8B42-71DAA88C7B33}" dt="2025-03-27T05:52:20.930" v="1572" actId="20577"/>
          <ac:spMkLst>
            <pc:docMk/>
            <pc:sldMk cId="549669542" sldId="292"/>
            <ac:spMk id="2" creationId="{A9CCEC88-11CD-CA76-C723-EA569C50735E}"/>
          </ac:spMkLst>
        </pc:spChg>
        <pc:spChg chg="add del mod">
          <ac:chgData name="King Camota" userId="S::kcamota00@mylangara.ca::4107a0e5-fa8d-4891-9fa0-f4a1bca18ccc" providerId="AD" clId="Web-{BD898978-983E-BE68-8B42-71DAA88C7B33}" dt="2025-03-27T07:52:44.521" v="3854"/>
          <ac:spMkLst>
            <pc:docMk/>
            <pc:sldMk cId="549669542" sldId="292"/>
            <ac:spMk id="3" creationId="{14E2AE0C-C2B4-817F-9408-956E1F79CB73}"/>
          </ac:spMkLst>
        </pc:spChg>
        <pc:spChg chg="add del mod">
          <ac:chgData name="King Camota" userId="S::kcamota00@mylangara.ca::4107a0e5-fa8d-4891-9fa0-f4a1bca18ccc" providerId="AD" clId="Web-{BD898978-983E-BE68-8B42-71DAA88C7B33}" dt="2025-03-27T04:21:55.790" v="1002"/>
          <ac:spMkLst>
            <pc:docMk/>
            <pc:sldMk cId="549669542" sldId="292"/>
            <ac:spMk id="6" creationId="{D904B41C-C742-7A97-63DD-344E32E3A29D}"/>
          </ac:spMkLst>
        </pc:spChg>
        <pc:spChg chg="add mod">
          <ac:chgData name="King Camota" userId="S::kcamota00@mylangara.ca::4107a0e5-fa8d-4891-9fa0-f4a1bca18ccc" providerId="AD" clId="Web-{BD898978-983E-BE68-8B42-71DAA88C7B33}" dt="2025-03-27T04:25:56.318" v="1043" actId="14100"/>
          <ac:spMkLst>
            <pc:docMk/>
            <pc:sldMk cId="549669542" sldId="292"/>
            <ac:spMk id="8" creationId="{B3FB5803-82FF-3AAD-5258-352089CACCC3}"/>
          </ac:spMkLst>
        </pc:spChg>
        <pc:spChg chg="add mod">
          <ac:chgData name="King Camota" userId="S::kcamota00@mylangara.ca::4107a0e5-fa8d-4891-9fa0-f4a1bca18ccc" providerId="AD" clId="Web-{BD898978-983E-BE68-8B42-71DAA88C7B33}" dt="2025-03-27T04:26:01.943" v="1044" actId="14100"/>
          <ac:spMkLst>
            <pc:docMk/>
            <pc:sldMk cId="549669542" sldId="292"/>
            <ac:spMk id="10" creationId="{D99C4FF9-A277-42F1-B269-23B6711308F3}"/>
          </ac:spMkLst>
        </pc:spChg>
        <pc:spChg chg="del">
          <ac:chgData name="King Camota" userId="S::kcamota00@mylangara.ca::4107a0e5-fa8d-4891-9fa0-f4a1bca18ccc" providerId="AD" clId="Web-{BD898978-983E-BE68-8B42-71DAA88C7B33}" dt="2025-03-27T04:21:52.540" v="1000"/>
          <ac:spMkLst>
            <pc:docMk/>
            <pc:sldMk cId="549669542" sldId="292"/>
            <ac:spMk id="11" creationId="{D5BEB3C9-5433-91E6-3C87-4EF44E955DF6}"/>
          </ac:spMkLst>
        </pc:spChg>
        <pc:spChg chg="add mod">
          <ac:chgData name="King Camota" userId="S::kcamota00@mylangara.ca::4107a0e5-fa8d-4891-9fa0-f4a1bca18ccc" providerId="AD" clId="Web-{BD898978-983E-BE68-8B42-71DAA88C7B33}" dt="2025-03-27T04:25:51.178" v="1042" actId="14100"/>
          <ac:spMkLst>
            <pc:docMk/>
            <pc:sldMk cId="549669542" sldId="292"/>
            <ac:spMk id="12" creationId="{F9E4E3AD-1146-A0E3-C70E-3542FA4777EF}"/>
          </ac:spMkLst>
        </pc:spChg>
        <pc:spChg chg="add del mod">
          <ac:chgData name="King Camota" userId="S::kcamota00@mylangara.ca::4107a0e5-fa8d-4891-9fa0-f4a1bca18ccc" providerId="AD" clId="Web-{BD898978-983E-BE68-8B42-71DAA88C7B33}" dt="2025-03-27T04:24:46.694" v="1036"/>
          <ac:spMkLst>
            <pc:docMk/>
            <pc:sldMk cId="549669542" sldId="292"/>
            <ac:spMk id="15" creationId="{B3FB5803-82FF-3AAD-5258-352089CACCC3}"/>
          </ac:spMkLst>
        </pc:spChg>
        <pc:spChg chg="add mod">
          <ac:chgData name="King Camota" userId="S::kcamota00@mylangara.ca::4107a0e5-fa8d-4891-9fa0-f4a1bca18ccc" providerId="AD" clId="Web-{BD898978-983E-BE68-8B42-71DAA88C7B33}" dt="2025-03-27T04:47:41.891" v="1102" actId="1076"/>
          <ac:spMkLst>
            <pc:docMk/>
            <pc:sldMk cId="549669542" sldId="292"/>
            <ac:spMk id="26" creationId="{3815D54F-5EE1-6CD1-DF05-D9FE0D436787}"/>
          </ac:spMkLst>
        </pc:spChg>
        <pc:grpChg chg="add">
          <ac:chgData name="King Camota" userId="S::kcamota00@mylangara.ca::4107a0e5-fa8d-4891-9fa0-f4a1bca18ccc" providerId="AD" clId="Web-{BD898978-983E-BE68-8B42-71DAA88C7B33}" dt="2025-03-27T04:23:37.711" v="1026"/>
          <ac:grpSpMkLst>
            <pc:docMk/>
            <pc:sldMk cId="549669542" sldId="292"/>
            <ac:grpSpMk id="14" creationId="{0B1D1658-F42F-2D63-EBEF-EB2DC58E5846}"/>
          </ac:grpSpMkLst>
        </pc:grpChg>
        <pc:picChg chg="add mod">
          <ac:chgData name="King Camota" userId="S::kcamota00@mylangara.ca::4107a0e5-fa8d-4891-9fa0-f4a1bca18ccc" providerId="AD" clId="Web-{BD898978-983E-BE68-8B42-71DAA88C7B33}" dt="2025-03-27T04:35:37.570" v="1077" actId="1076"/>
          <ac:picMkLst>
            <pc:docMk/>
            <pc:sldMk cId="549669542" sldId="292"/>
            <ac:picMk id="4" creationId="{18088843-252E-F229-A6F5-831AC67F51E7}"/>
          </ac:picMkLst>
        </pc:picChg>
        <pc:picChg chg="del">
          <ac:chgData name="King Camota" userId="S::kcamota00@mylangara.ca::4107a0e5-fa8d-4891-9fa0-f4a1bca18ccc" providerId="AD" clId="Web-{BD898978-983E-BE68-8B42-71DAA88C7B33}" dt="2025-03-27T04:20:57.306" v="994"/>
          <ac:picMkLst>
            <pc:docMk/>
            <pc:sldMk cId="549669542" sldId="292"/>
            <ac:picMk id="13" creationId="{7FA49DA0-E8C1-9FC8-BA52-8AE135D5EDEE}"/>
          </ac:picMkLst>
        </pc:picChg>
        <pc:cxnChg chg="add mod">
          <ac:chgData name="King Camota" userId="S::kcamota00@mylangara.ca::4107a0e5-fa8d-4891-9fa0-f4a1bca18ccc" providerId="AD" clId="Web-{BD898978-983E-BE68-8B42-71DAA88C7B33}" dt="2025-03-27T04:26:14.802" v="1047" actId="14100"/>
          <ac:cxnSpMkLst>
            <pc:docMk/>
            <pc:sldMk cId="549669542" sldId="292"/>
            <ac:cxnSpMk id="17" creationId="{933F7B2C-A12C-656E-4CC4-C13688D2ABF2}"/>
          </ac:cxnSpMkLst>
        </pc:cxnChg>
        <pc:cxnChg chg="add mod">
          <ac:chgData name="King Camota" userId="S::kcamota00@mylangara.ca::4107a0e5-fa8d-4891-9fa0-f4a1bca18ccc" providerId="AD" clId="Web-{BD898978-983E-BE68-8B42-71DAA88C7B33}" dt="2025-03-27T04:27:55.411" v="1073" actId="14100"/>
          <ac:cxnSpMkLst>
            <pc:docMk/>
            <pc:sldMk cId="549669542" sldId="292"/>
            <ac:cxnSpMk id="18" creationId="{F6425C23-B379-9EDE-AFA5-D1966FD59D82}"/>
          </ac:cxnSpMkLst>
        </pc:cxnChg>
        <pc:cxnChg chg="add mod">
          <ac:chgData name="King Camota" userId="S::kcamota00@mylangara.ca::4107a0e5-fa8d-4891-9fa0-f4a1bca18ccc" providerId="AD" clId="Web-{BD898978-983E-BE68-8B42-71DAA88C7B33}" dt="2025-03-27T04:26:38.427" v="1053" actId="14100"/>
          <ac:cxnSpMkLst>
            <pc:docMk/>
            <pc:sldMk cId="549669542" sldId="292"/>
            <ac:cxnSpMk id="19" creationId="{EF0F0F2F-0917-8F13-BDE9-60A50CBA6CDD}"/>
          </ac:cxnSpMkLst>
        </pc:cxnChg>
        <pc:cxnChg chg="add mod">
          <ac:chgData name="King Camota" userId="S::kcamota00@mylangara.ca::4107a0e5-fa8d-4891-9fa0-f4a1bca18ccc" providerId="AD" clId="Web-{BD898978-983E-BE68-8B42-71DAA88C7B33}" dt="2025-03-27T04:26:46.052" v="1056" actId="14100"/>
          <ac:cxnSpMkLst>
            <pc:docMk/>
            <pc:sldMk cId="549669542" sldId="292"/>
            <ac:cxnSpMk id="20" creationId="{3C27B760-861B-D778-173F-FD8B8B66EFE9}"/>
          </ac:cxnSpMkLst>
        </pc:cxnChg>
        <pc:cxnChg chg="add mod">
          <ac:chgData name="King Camota" userId="S::kcamota00@mylangara.ca::4107a0e5-fa8d-4891-9fa0-f4a1bca18ccc" providerId="AD" clId="Web-{BD898978-983E-BE68-8B42-71DAA88C7B33}" dt="2025-03-27T04:26:56.661" v="1059" actId="14100"/>
          <ac:cxnSpMkLst>
            <pc:docMk/>
            <pc:sldMk cId="549669542" sldId="292"/>
            <ac:cxnSpMk id="21" creationId="{7FBEF6F8-A18C-87C0-DD16-FA423FF162E0}"/>
          </ac:cxnSpMkLst>
        </pc:cxnChg>
        <pc:cxnChg chg="add mod">
          <ac:chgData name="King Camota" userId="S::kcamota00@mylangara.ca::4107a0e5-fa8d-4891-9fa0-f4a1bca18ccc" providerId="AD" clId="Web-{BD898978-983E-BE68-8B42-71DAA88C7B33}" dt="2025-03-27T04:27:08.302" v="1062" actId="14100"/>
          <ac:cxnSpMkLst>
            <pc:docMk/>
            <pc:sldMk cId="549669542" sldId="292"/>
            <ac:cxnSpMk id="22" creationId="{3E421684-AF3E-A0DA-F1A4-93BA9378DEC1}"/>
          </ac:cxnSpMkLst>
        </pc:cxnChg>
        <pc:cxnChg chg="add mod">
          <ac:chgData name="King Camota" userId="S::kcamota00@mylangara.ca::4107a0e5-fa8d-4891-9fa0-f4a1bca18ccc" providerId="AD" clId="Web-{BD898978-983E-BE68-8B42-71DAA88C7B33}" dt="2025-03-27T04:27:14.364" v="1065" actId="14100"/>
          <ac:cxnSpMkLst>
            <pc:docMk/>
            <pc:sldMk cId="549669542" sldId="292"/>
            <ac:cxnSpMk id="23" creationId="{F8541F5A-976D-ECC5-3853-B643AA2B3ABB}"/>
          </ac:cxnSpMkLst>
        </pc:cxnChg>
        <pc:cxnChg chg="add mod">
          <ac:chgData name="King Camota" userId="S::kcamota00@mylangara.ca::4107a0e5-fa8d-4891-9fa0-f4a1bca18ccc" providerId="AD" clId="Web-{BD898978-983E-BE68-8B42-71DAA88C7B33}" dt="2025-03-27T04:28:00.364" v="1074" actId="14100"/>
          <ac:cxnSpMkLst>
            <pc:docMk/>
            <pc:sldMk cId="549669542" sldId="292"/>
            <ac:cxnSpMk id="24" creationId="{91E030AC-9714-6FEA-BD81-25D04F64F1F4}"/>
          </ac:cxnSpMkLst>
        </pc:cxnChg>
      </pc:sldChg>
      <pc:sldChg chg="delSp modSp add replId">
        <pc:chgData name="King Camota" userId="S::kcamota00@mylangara.ca::4107a0e5-fa8d-4891-9fa0-f4a1bca18ccc" providerId="AD" clId="Web-{BD898978-983E-BE68-8B42-71DAA88C7B33}" dt="2025-03-27T05:52:23.477" v="1577" actId="20577"/>
        <pc:sldMkLst>
          <pc:docMk/>
          <pc:sldMk cId="95739597" sldId="294"/>
        </pc:sldMkLst>
        <pc:spChg chg="mod">
          <ac:chgData name="King Camota" userId="S::kcamota00@mylangara.ca::4107a0e5-fa8d-4891-9fa0-f4a1bca18ccc" providerId="AD" clId="Web-{BD898978-983E-BE68-8B42-71DAA88C7B33}" dt="2025-03-27T05:52:23.477" v="1577" actId="20577"/>
          <ac:spMkLst>
            <pc:docMk/>
            <pc:sldMk cId="95739597" sldId="294"/>
            <ac:spMk id="2" creationId="{4052EDC6-52CE-83AB-B147-0B2FB43F2C32}"/>
          </ac:spMkLst>
        </pc:spChg>
        <pc:spChg chg="mod">
          <ac:chgData name="King Camota" userId="S::kcamota00@mylangara.ca::4107a0e5-fa8d-4891-9fa0-f4a1bca18ccc" providerId="AD" clId="Web-{BD898978-983E-BE68-8B42-71DAA88C7B33}" dt="2025-03-27T05:05:25.241" v="1205" actId="14100"/>
          <ac:spMkLst>
            <pc:docMk/>
            <pc:sldMk cId="95739597" sldId="294"/>
            <ac:spMk id="26" creationId="{EC4BDA14-771A-C574-AF76-60C8D9521DD5}"/>
          </ac:spMkLst>
        </pc:spChg>
        <pc:grpChg chg="del">
          <ac:chgData name="King Camota" userId="S::kcamota00@mylangara.ca::4107a0e5-fa8d-4891-9fa0-f4a1bca18ccc" providerId="AD" clId="Web-{BD898978-983E-BE68-8B42-71DAA88C7B33}" dt="2025-03-27T05:05:09.553" v="1192"/>
          <ac:grpSpMkLst>
            <pc:docMk/>
            <pc:sldMk cId="95739597" sldId="294"/>
            <ac:grpSpMk id="14" creationId="{36199BE3-145E-BB14-3657-6BC02CB02613}"/>
          </ac:grpSpMkLst>
        </pc:grpChg>
        <pc:picChg chg="del">
          <ac:chgData name="King Camota" userId="S::kcamota00@mylangara.ca::4107a0e5-fa8d-4891-9fa0-f4a1bca18ccc" providerId="AD" clId="Web-{BD898978-983E-BE68-8B42-71DAA88C7B33}" dt="2025-03-27T05:05:08.663" v="1191"/>
          <ac:picMkLst>
            <pc:docMk/>
            <pc:sldMk cId="95739597" sldId="294"/>
            <ac:picMk id="4" creationId="{161A1F03-9759-DBE8-640D-3140C67E9036}"/>
          </ac:picMkLst>
        </pc:picChg>
        <pc:cxnChg chg="del">
          <ac:chgData name="King Camota" userId="S::kcamota00@mylangara.ca::4107a0e5-fa8d-4891-9fa0-f4a1bca18ccc" providerId="AD" clId="Web-{BD898978-983E-BE68-8B42-71DAA88C7B33}" dt="2025-03-27T05:05:19.631" v="1197"/>
          <ac:cxnSpMkLst>
            <pc:docMk/>
            <pc:sldMk cId="95739597" sldId="294"/>
            <ac:cxnSpMk id="17" creationId="{E7844D60-7731-0055-167E-86665DBC7F6A}"/>
          </ac:cxnSpMkLst>
        </pc:cxnChg>
        <pc:cxnChg chg="del">
          <ac:chgData name="King Camota" userId="S::kcamota00@mylangara.ca::4107a0e5-fa8d-4891-9fa0-f4a1bca18ccc" providerId="AD" clId="Web-{BD898978-983E-BE68-8B42-71DAA88C7B33}" dt="2025-03-27T05:05:20.616" v="1200"/>
          <ac:cxnSpMkLst>
            <pc:docMk/>
            <pc:sldMk cId="95739597" sldId="294"/>
            <ac:cxnSpMk id="18" creationId="{66F3839B-99D6-5ED7-96DC-5BA9D0536AA4}"/>
          </ac:cxnSpMkLst>
        </pc:cxnChg>
        <pc:cxnChg chg="del">
          <ac:chgData name="King Camota" userId="S::kcamota00@mylangara.ca::4107a0e5-fa8d-4891-9fa0-f4a1bca18ccc" providerId="AD" clId="Web-{BD898978-983E-BE68-8B42-71DAA88C7B33}" dt="2025-03-27T05:05:19.631" v="1196"/>
          <ac:cxnSpMkLst>
            <pc:docMk/>
            <pc:sldMk cId="95739597" sldId="294"/>
            <ac:cxnSpMk id="19" creationId="{BE0BB7D0-41D3-0CED-4E33-53AC725950E9}"/>
          </ac:cxnSpMkLst>
        </pc:cxnChg>
        <pc:cxnChg chg="del">
          <ac:chgData name="King Camota" userId="S::kcamota00@mylangara.ca::4107a0e5-fa8d-4891-9fa0-f4a1bca18ccc" providerId="AD" clId="Web-{BD898978-983E-BE68-8B42-71DAA88C7B33}" dt="2025-03-27T05:05:19.631" v="1195"/>
          <ac:cxnSpMkLst>
            <pc:docMk/>
            <pc:sldMk cId="95739597" sldId="294"/>
            <ac:cxnSpMk id="20" creationId="{58712303-E206-D53F-7BA5-62F4AF5EF46A}"/>
          </ac:cxnSpMkLst>
        </pc:cxnChg>
        <pc:cxnChg chg="del">
          <ac:chgData name="King Camota" userId="S::kcamota00@mylangara.ca::4107a0e5-fa8d-4891-9fa0-f4a1bca18ccc" providerId="AD" clId="Web-{BD898978-983E-BE68-8B42-71DAA88C7B33}" dt="2025-03-27T05:05:19.631" v="1194"/>
          <ac:cxnSpMkLst>
            <pc:docMk/>
            <pc:sldMk cId="95739597" sldId="294"/>
            <ac:cxnSpMk id="21" creationId="{19BDD710-93C7-80D0-A530-90C16DF6A54F}"/>
          </ac:cxnSpMkLst>
        </pc:cxnChg>
        <pc:cxnChg chg="del">
          <ac:chgData name="King Camota" userId="S::kcamota00@mylangara.ca::4107a0e5-fa8d-4891-9fa0-f4a1bca18ccc" providerId="AD" clId="Web-{BD898978-983E-BE68-8B42-71DAA88C7B33}" dt="2025-03-27T05:05:19.631" v="1193"/>
          <ac:cxnSpMkLst>
            <pc:docMk/>
            <pc:sldMk cId="95739597" sldId="294"/>
            <ac:cxnSpMk id="22" creationId="{009B782E-8502-9764-C710-54F634298144}"/>
          </ac:cxnSpMkLst>
        </pc:cxnChg>
        <pc:cxnChg chg="del">
          <ac:chgData name="King Camota" userId="S::kcamota00@mylangara.ca::4107a0e5-fa8d-4891-9fa0-f4a1bca18ccc" providerId="AD" clId="Web-{BD898978-983E-BE68-8B42-71DAA88C7B33}" dt="2025-03-27T05:05:20.616" v="1199"/>
          <ac:cxnSpMkLst>
            <pc:docMk/>
            <pc:sldMk cId="95739597" sldId="294"/>
            <ac:cxnSpMk id="23" creationId="{1679456E-31E1-8F37-A766-8C0FD49393EE}"/>
          </ac:cxnSpMkLst>
        </pc:cxnChg>
        <pc:cxnChg chg="del">
          <ac:chgData name="King Camota" userId="S::kcamota00@mylangara.ca::4107a0e5-fa8d-4891-9fa0-f4a1bca18ccc" providerId="AD" clId="Web-{BD898978-983E-BE68-8B42-71DAA88C7B33}" dt="2025-03-27T05:05:20.616" v="1198"/>
          <ac:cxnSpMkLst>
            <pc:docMk/>
            <pc:sldMk cId="95739597" sldId="294"/>
            <ac:cxnSpMk id="24" creationId="{0F244CCF-C3E0-128E-2B72-5EAD690FD973}"/>
          </ac:cxnSpMkLst>
        </pc:cxnChg>
      </pc:sldChg>
      <pc:sldChg chg="add del replId">
        <pc:chgData name="King Camota" userId="S::kcamota00@mylangara.ca::4107a0e5-fa8d-4891-9fa0-f4a1bca18ccc" providerId="AD" clId="Web-{BD898978-983E-BE68-8B42-71DAA88C7B33}" dt="2025-03-27T05:50:45.507" v="1546"/>
        <pc:sldMkLst>
          <pc:docMk/>
          <pc:sldMk cId="3061368560" sldId="295"/>
        </pc:sldMkLst>
      </pc:sldChg>
      <pc:sldChg chg="addSp delSp modSp add replId">
        <pc:chgData name="King Camota" userId="S::kcamota00@mylangara.ca::4107a0e5-fa8d-4891-9fa0-f4a1bca18ccc" providerId="AD" clId="Web-{BD898978-983E-BE68-8B42-71DAA88C7B33}" dt="2025-03-27T06:12:59.323" v="2168" actId="20577"/>
        <pc:sldMkLst>
          <pc:docMk/>
          <pc:sldMk cId="2815424934" sldId="299"/>
        </pc:sldMkLst>
        <pc:spChg chg="mod">
          <ac:chgData name="King Camota" userId="S::kcamota00@mylangara.ca::4107a0e5-fa8d-4891-9fa0-f4a1bca18ccc" providerId="AD" clId="Web-{BD898978-983E-BE68-8B42-71DAA88C7B33}" dt="2025-03-27T06:12:59.323" v="2168" actId="20577"/>
          <ac:spMkLst>
            <pc:docMk/>
            <pc:sldMk cId="2815424934" sldId="299"/>
            <ac:spMk id="2" creationId="{E5EFA04C-DFAD-78BC-473F-97FD013BC737}"/>
          </ac:spMkLst>
        </pc:spChg>
        <pc:spChg chg="del mod">
          <ac:chgData name="King Camota" userId="S::kcamota00@mylangara.ca::4107a0e5-fa8d-4891-9fa0-f4a1bca18ccc" providerId="AD" clId="Web-{BD898978-983E-BE68-8B42-71DAA88C7B33}" dt="2025-03-27T06:05:01.597" v="2145"/>
          <ac:spMkLst>
            <pc:docMk/>
            <pc:sldMk cId="2815424934" sldId="299"/>
            <ac:spMk id="3" creationId="{8DA1DF4D-33FA-4551-05EF-130F762D6DA2}"/>
          </ac:spMkLst>
        </pc:spChg>
        <pc:spChg chg="add del mod">
          <ac:chgData name="King Camota" userId="S::kcamota00@mylangara.ca::4107a0e5-fa8d-4891-9fa0-f4a1bca18ccc" providerId="AD" clId="Web-{BD898978-983E-BE68-8B42-71DAA88C7B33}" dt="2025-03-27T05:52:47.493" v="1581"/>
          <ac:spMkLst>
            <pc:docMk/>
            <pc:sldMk cId="2815424934" sldId="299"/>
            <ac:spMk id="5" creationId="{7B519EC7-1AE7-302F-271B-664FF19EC18F}"/>
          </ac:spMkLst>
        </pc:spChg>
        <pc:graphicFrameChg chg="add mod modGraphic">
          <ac:chgData name="King Camota" userId="S::kcamota00@mylangara.ca::4107a0e5-fa8d-4891-9fa0-f4a1bca18ccc" providerId="AD" clId="Web-{BD898978-983E-BE68-8B42-71DAA88C7B33}" dt="2025-03-27T06:12:13.369" v="2160"/>
          <ac:graphicFrameMkLst>
            <pc:docMk/>
            <pc:sldMk cId="2815424934" sldId="299"/>
            <ac:graphicFrameMk id="8" creationId="{C5038154-8E8D-D4BC-249C-9D69DA1EC60C}"/>
          </ac:graphicFrameMkLst>
        </pc:graphicFrameChg>
        <pc:picChg chg="del">
          <ac:chgData name="King Camota" userId="S::kcamota00@mylangara.ca::4107a0e5-fa8d-4891-9fa0-f4a1bca18ccc" providerId="AD" clId="Web-{BD898978-983E-BE68-8B42-71DAA88C7B33}" dt="2025-03-27T05:52:44.821" v="1580"/>
          <ac:picMkLst>
            <pc:docMk/>
            <pc:sldMk cId="2815424934" sldId="299"/>
            <ac:picMk id="6" creationId="{E9E4B9DA-11AD-B664-1E6B-790453106824}"/>
          </ac:picMkLst>
        </pc:picChg>
      </pc:sldChg>
      <pc:sldChg chg="new del">
        <pc:chgData name="King Camota" userId="S::kcamota00@mylangara.ca::4107a0e5-fa8d-4891-9fa0-f4a1bca18ccc" providerId="AD" clId="Web-{BD898978-983E-BE68-8B42-71DAA88C7B33}" dt="2025-03-27T06:12:48.604" v="2162"/>
        <pc:sldMkLst>
          <pc:docMk/>
          <pc:sldMk cId="1981135715" sldId="303"/>
        </pc:sldMkLst>
      </pc:sldChg>
      <pc:sldChg chg="addSp delSp modSp add replId">
        <pc:chgData name="King Camota" userId="S::kcamota00@mylangara.ca::4107a0e5-fa8d-4891-9fa0-f4a1bca18ccc" providerId="AD" clId="Web-{BD898978-983E-BE68-8B42-71DAA88C7B33}" dt="2025-03-27T07:19:07.707" v="3292" actId="14100"/>
        <pc:sldMkLst>
          <pc:docMk/>
          <pc:sldMk cId="2987145270" sldId="303"/>
        </pc:sldMkLst>
        <pc:spChg chg="mod">
          <ac:chgData name="King Camota" userId="S::kcamota00@mylangara.ca::4107a0e5-fa8d-4891-9fa0-f4a1bca18ccc" providerId="AD" clId="Web-{BD898978-983E-BE68-8B42-71DAA88C7B33}" dt="2025-03-27T06:13:01.355" v="2170" actId="20577"/>
          <ac:spMkLst>
            <pc:docMk/>
            <pc:sldMk cId="2987145270" sldId="303"/>
            <ac:spMk id="2" creationId="{F34B5DF6-3430-EC1F-8AD5-E6280383738C}"/>
          </ac:spMkLst>
        </pc:spChg>
        <pc:spChg chg="add mod">
          <ac:chgData name="King Camota" userId="S::kcamota00@mylangara.ca::4107a0e5-fa8d-4891-9fa0-f4a1bca18ccc" providerId="AD" clId="Web-{BD898978-983E-BE68-8B42-71DAA88C7B33}" dt="2025-03-27T06:23:47.880" v="2223" actId="1076"/>
          <ac:spMkLst>
            <pc:docMk/>
            <pc:sldMk cId="2987145270" sldId="303"/>
            <ac:spMk id="7" creationId="{01AC2970-B58D-6261-FF6B-B489014EDEB6}"/>
          </ac:spMkLst>
        </pc:spChg>
        <pc:spChg chg="mod">
          <ac:chgData name="King Camota" userId="S::kcamota00@mylangara.ca::4107a0e5-fa8d-4891-9fa0-f4a1bca18ccc" providerId="AD" clId="Web-{BD898978-983E-BE68-8B42-71DAA88C7B33}" dt="2025-03-27T06:13:05.058" v="2183" actId="20577"/>
          <ac:spMkLst>
            <pc:docMk/>
            <pc:sldMk cId="2987145270" sldId="303"/>
            <ac:spMk id="9" creationId="{0BD4592A-0015-BC66-DCDE-0D32985FB1C8}"/>
          </ac:spMkLst>
        </pc:spChg>
        <pc:spChg chg="add mod">
          <ac:chgData name="King Camota" userId="S::kcamota00@mylangara.ca::4107a0e5-fa8d-4891-9fa0-f4a1bca18ccc" providerId="AD" clId="Web-{BD898978-983E-BE68-8B42-71DAA88C7B33}" dt="2025-03-27T06:26:18.632" v="2227" actId="20577"/>
          <ac:spMkLst>
            <pc:docMk/>
            <pc:sldMk cId="2987145270" sldId="303"/>
            <ac:spMk id="10" creationId="{7310A1D2-ED93-B4AA-384B-7976AD6D0216}"/>
          </ac:spMkLst>
        </pc:spChg>
        <pc:spChg chg="add mod">
          <ac:chgData name="King Camota" userId="S::kcamota00@mylangara.ca::4107a0e5-fa8d-4891-9fa0-f4a1bca18ccc" providerId="AD" clId="Web-{BD898978-983E-BE68-8B42-71DAA88C7B33}" dt="2025-03-27T07:19:07.707" v="3292" actId="14100"/>
          <ac:spMkLst>
            <pc:docMk/>
            <pc:sldMk cId="2987145270" sldId="303"/>
            <ac:spMk id="11" creationId="{97A8B75C-D119-16E0-1000-9F5E015DF01F}"/>
          </ac:spMkLst>
        </pc:spChg>
        <pc:graphicFrameChg chg="del">
          <ac:chgData name="King Camota" userId="S::kcamota00@mylangara.ca::4107a0e5-fa8d-4891-9fa0-f4a1bca18ccc" providerId="AD" clId="Web-{BD898978-983E-BE68-8B42-71DAA88C7B33}" dt="2025-03-27T06:13:08.058" v="2184"/>
          <ac:graphicFrameMkLst>
            <pc:docMk/>
            <pc:sldMk cId="2987145270" sldId="303"/>
            <ac:graphicFrameMk id="8" creationId="{5F33DB52-0955-BDB6-CC8A-FB448E9191D5}"/>
          </ac:graphicFrameMkLst>
        </pc:graphicFrameChg>
        <pc:picChg chg="add del mod">
          <ac:chgData name="King Camota" userId="S::kcamota00@mylangara.ca::4107a0e5-fa8d-4891-9fa0-f4a1bca18ccc" providerId="AD" clId="Web-{BD898978-983E-BE68-8B42-71DAA88C7B33}" dt="2025-03-27T06:47:37.533" v="2583"/>
          <ac:picMkLst>
            <pc:docMk/>
            <pc:sldMk cId="2987145270" sldId="303"/>
            <ac:picMk id="3" creationId="{51CD775D-BF97-2694-D556-37498B464280}"/>
          </ac:picMkLst>
        </pc:picChg>
        <pc:picChg chg="add mod">
          <ac:chgData name="King Camota" userId="S::kcamota00@mylangara.ca::4107a0e5-fa8d-4891-9fa0-f4a1bca18ccc" providerId="AD" clId="Web-{BD898978-983E-BE68-8B42-71DAA88C7B33}" dt="2025-03-27T06:23:20.723" v="2192" actId="1076"/>
          <ac:picMkLst>
            <pc:docMk/>
            <pc:sldMk cId="2987145270" sldId="303"/>
            <ac:picMk id="5" creationId="{9A9E7B59-B036-AEED-A57B-D80D20ABEEB7}"/>
          </ac:picMkLst>
        </pc:picChg>
        <pc:picChg chg="add del mod ord">
          <ac:chgData name="King Camota" userId="S::kcamota00@mylangara.ca::4107a0e5-fa8d-4891-9fa0-f4a1bca18ccc" providerId="AD" clId="Web-{BD898978-983E-BE68-8B42-71DAA88C7B33}" dt="2025-03-27T07:01:08.373" v="2733"/>
          <ac:picMkLst>
            <pc:docMk/>
            <pc:sldMk cId="2987145270" sldId="303"/>
            <ac:picMk id="12" creationId="{CEDE4234-EAED-1189-F574-57B5D0EF0507}"/>
          </ac:picMkLst>
        </pc:picChg>
        <pc:picChg chg="add del mod ord">
          <ac:chgData name="King Camota" userId="S::kcamota00@mylangara.ca::4107a0e5-fa8d-4891-9fa0-f4a1bca18ccc" providerId="AD" clId="Web-{BD898978-983E-BE68-8B42-71DAA88C7B33}" dt="2025-03-27T07:11:53.247" v="3056"/>
          <ac:picMkLst>
            <pc:docMk/>
            <pc:sldMk cId="2987145270" sldId="303"/>
            <ac:picMk id="13" creationId="{F8554C78-79C2-531E-BE7E-282F607346A7}"/>
          </ac:picMkLst>
        </pc:picChg>
        <pc:picChg chg="add del mod ord">
          <ac:chgData name="King Camota" userId="S::kcamota00@mylangara.ca::4107a0e5-fa8d-4891-9fa0-f4a1bca18ccc" providerId="AD" clId="Web-{BD898978-983E-BE68-8B42-71DAA88C7B33}" dt="2025-03-27T07:18:44.503" v="3288"/>
          <ac:picMkLst>
            <pc:docMk/>
            <pc:sldMk cId="2987145270" sldId="303"/>
            <ac:picMk id="14" creationId="{DB8A6EDA-5B59-CDDD-95DB-86695C373FF4}"/>
          </ac:picMkLst>
        </pc:picChg>
        <pc:picChg chg="add mod ord">
          <ac:chgData name="King Camota" userId="S::kcamota00@mylangara.ca::4107a0e5-fa8d-4891-9fa0-f4a1bca18ccc" providerId="AD" clId="Web-{BD898978-983E-BE68-8B42-71DAA88C7B33}" dt="2025-03-27T07:19:04.722" v="3291"/>
          <ac:picMkLst>
            <pc:docMk/>
            <pc:sldMk cId="2987145270" sldId="303"/>
            <ac:picMk id="15" creationId="{8C8937B5-7843-0A88-2183-D86FDA3777DC}"/>
          </ac:picMkLst>
        </pc:picChg>
      </pc:sldChg>
      <pc:sldChg chg="addSp delSp modSp add replId">
        <pc:chgData name="King Camota" userId="S::kcamota00@mylangara.ca::4107a0e5-fa8d-4891-9fa0-f4a1bca18ccc" providerId="AD" clId="Web-{BD898978-983E-BE68-8B42-71DAA88C7B33}" dt="2025-03-27T07:19:28.285" v="3299" actId="20577"/>
        <pc:sldMkLst>
          <pc:docMk/>
          <pc:sldMk cId="1440280895" sldId="304"/>
        </pc:sldMkLst>
        <pc:spChg chg="add del mod">
          <ac:chgData name="King Camota" userId="S::kcamota00@mylangara.ca::4107a0e5-fa8d-4891-9fa0-f4a1bca18ccc" providerId="AD" clId="Web-{BD898978-983E-BE68-8B42-71DAA88C7B33}" dt="2025-03-27T06:33:29.201" v="2285"/>
          <ac:spMkLst>
            <pc:docMk/>
            <pc:sldMk cId="1440280895" sldId="304"/>
            <ac:spMk id="6" creationId="{CBF74FDD-51DE-4E78-C459-BDD1B551B399}"/>
          </ac:spMkLst>
        </pc:spChg>
        <pc:spChg chg="del mod">
          <ac:chgData name="King Camota" userId="S::kcamota00@mylangara.ca::4107a0e5-fa8d-4891-9fa0-f4a1bca18ccc" providerId="AD" clId="Web-{BD898978-983E-BE68-8B42-71DAA88C7B33}" dt="2025-03-27T06:31:36.105" v="2238"/>
          <ac:spMkLst>
            <pc:docMk/>
            <pc:sldMk cId="1440280895" sldId="304"/>
            <ac:spMk id="7" creationId="{54C2A0A3-782E-DC94-7209-604FD5901688}"/>
          </ac:spMkLst>
        </pc:spChg>
        <pc:spChg chg="mod">
          <ac:chgData name="King Camota" userId="S::kcamota00@mylangara.ca::4107a0e5-fa8d-4891-9fa0-f4a1bca18ccc" providerId="AD" clId="Web-{BD898978-983E-BE68-8B42-71DAA88C7B33}" dt="2025-03-27T06:38:02.705" v="2462" actId="1076"/>
          <ac:spMkLst>
            <pc:docMk/>
            <pc:sldMk cId="1440280895" sldId="304"/>
            <ac:spMk id="10" creationId="{2A9FAC0E-6BDF-5FAE-4712-AB99BB81B721}"/>
          </ac:spMkLst>
        </pc:spChg>
        <pc:spChg chg="del">
          <ac:chgData name="King Camota" userId="S::kcamota00@mylangara.ca::4107a0e5-fa8d-4891-9fa0-f4a1bca18ccc" providerId="AD" clId="Web-{BD898978-983E-BE68-8B42-71DAA88C7B33}" dt="2025-03-27T06:32:19.981" v="2271"/>
          <ac:spMkLst>
            <pc:docMk/>
            <pc:sldMk cId="1440280895" sldId="304"/>
            <ac:spMk id="11" creationId="{3F1AA53E-8356-32BD-429C-75DF678A7A0D}"/>
          </ac:spMkLst>
        </pc:spChg>
        <pc:spChg chg="add mod">
          <ac:chgData name="King Camota" userId="S::kcamota00@mylangara.ca::4107a0e5-fa8d-4891-9fa0-f4a1bca18ccc" providerId="AD" clId="Web-{BD898978-983E-BE68-8B42-71DAA88C7B33}" dt="2025-03-27T07:19:28.285" v="3299" actId="20577"/>
          <ac:spMkLst>
            <pc:docMk/>
            <pc:sldMk cId="1440280895" sldId="304"/>
            <ac:spMk id="13" creationId="{BF9D3F32-5046-813C-EEAC-9485CCB970A0}"/>
          </ac:spMkLst>
        </pc:spChg>
        <pc:picChg chg="mod modCrop">
          <ac:chgData name="King Camota" userId="S::kcamota00@mylangara.ca::4107a0e5-fa8d-4891-9fa0-f4a1bca18ccc" providerId="AD" clId="Web-{BD898978-983E-BE68-8B42-71DAA88C7B33}" dt="2025-03-27T06:57:10.651" v="2635" actId="1076"/>
          <ac:picMkLst>
            <pc:docMk/>
            <pc:sldMk cId="1440280895" sldId="304"/>
            <ac:picMk id="3" creationId="{F9EA6AF1-B35F-91FE-91A2-C53CAB0B2286}"/>
          </ac:picMkLst>
        </pc:picChg>
        <pc:picChg chg="del">
          <ac:chgData name="King Camota" userId="S::kcamota00@mylangara.ca::4107a0e5-fa8d-4891-9fa0-f4a1bca18ccc" providerId="AD" clId="Web-{BD898978-983E-BE68-8B42-71DAA88C7B33}" dt="2025-03-27T06:31:31.855" v="2236"/>
          <ac:picMkLst>
            <pc:docMk/>
            <pc:sldMk cId="1440280895" sldId="304"/>
            <ac:picMk id="5" creationId="{8BAE4B31-6D1D-4A56-47C7-146758739EA8}"/>
          </ac:picMkLst>
        </pc:picChg>
        <pc:picChg chg="add mod">
          <ac:chgData name="King Camota" userId="S::kcamota00@mylangara.ca::4107a0e5-fa8d-4891-9fa0-f4a1bca18ccc" providerId="AD" clId="Web-{BD898978-983E-BE68-8B42-71DAA88C7B33}" dt="2025-03-27T06:38:00.220" v="2460" actId="1076"/>
          <ac:picMkLst>
            <pc:docMk/>
            <pc:sldMk cId="1440280895" sldId="304"/>
            <ac:picMk id="8" creationId="{9E9B95BD-3BFF-2E99-41F5-EE1DD2CFFDAF}"/>
          </ac:picMkLst>
        </pc:picChg>
        <pc:picChg chg="add mod">
          <ac:chgData name="King Camota" userId="S::kcamota00@mylangara.ca::4107a0e5-fa8d-4891-9fa0-f4a1bca18ccc" providerId="AD" clId="Web-{BD898978-983E-BE68-8B42-71DAA88C7B33}" dt="2025-03-27T06:38:00.220" v="2461" actId="1076"/>
          <ac:picMkLst>
            <pc:docMk/>
            <pc:sldMk cId="1440280895" sldId="304"/>
            <ac:picMk id="12" creationId="{B35F3AC5-899E-ACCB-3FC2-DBC26ACE84A8}"/>
          </ac:picMkLst>
        </pc:picChg>
        <pc:picChg chg="add mod modCrop">
          <ac:chgData name="King Camota" userId="S::kcamota00@mylangara.ca::4107a0e5-fa8d-4891-9fa0-f4a1bca18ccc" providerId="AD" clId="Web-{BD898978-983E-BE68-8B42-71DAA88C7B33}" dt="2025-03-27T06:57:11.838" v="2636" actId="1076"/>
          <ac:picMkLst>
            <pc:docMk/>
            <pc:sldMk cId="1440280895" sldId="304"/>
            <ac:picMk id="15" creationId="{9FEFD3C7-160B-6884-2B5F-CBAAE2869F29}"/>
          </ac:picMkLst>
        </pc:picChg>
      </pc:sldChg>
      <pc:sldChg chg="addSp delSp modSp add replId">
        <pc:chgData name="King Camota" userId="S::kcamota00@mylangara.ca::4107a0e5-fa8d-4891-9fa0-f4a1bca18ccc" providerId="AD" clId="Web-{BD898978-983E-BE68-8B42-71DAA88C7B33}" dt="2025-03-27T07:17:12.486" v="3287" actId="20577"/>
        <pc:sldMkLst>
          <pc:docMk/>
          <pc:sldMk cId="2880489568" sldId="305"/>
        </pc:sldMkLst>
        <pc:spChg chg="add del mod">
          <ac:chgData name="King Camota" userId="S::kcamota00@mylangara.ca::4107a0e5-fa8d-4891-9fa0-f4a1bca18ccc" providerId="AD" clId="Web-{BD898978-983E-BE68-8B42-71DAA88C7B33}" dt="2025-03-27T06:52:07.521" v="2625"/>
          <ac:spMkLst>
            <pc:docMk/>
            <pc:sldMk cId="2880489568" sldId="305"/>
            <ac:spMk id="5" creationId="{C639B016-7CA2-02D0-E999-3B66CC527195}"/>
          </ac:spMkLst>
        </pc:spChg>
        <pc:spChg chg="add mod">
          <ac:chgData name="King Camota" userId="S::kcamota00@mylangara.ca::4107a0e5-fa8d-4891-9fa0-f4a1bca18ccc" providerId="AD" clId="Web-{BD898978-983E-BE68-8B42-71DAA88C7B33}" dt="2025-03-27T07:17:06.642" v="3280" actId="20577"/>
          <ac:spMkLst>
            <pc:docMk/>
            <pc:sldMk cId="2880489568" sldId="305"/>
            <ac:spMk id="7" creationId="{D3ABFA13-C06F-E9DA-CD31-BE4E7EBEA0EF}"/>
          </ac:spMkLst>
        </pc:spChg>
        <pc:spChg chg="del">
          <ac:chgData name="King Camota" userId="S::kcamota00@mylangara.ca::4107a0e5-fa8d-4891-9fa0-f4a1bca18ccc" providerId="AD" clId="Web-{BD898978-983E-BE68-8B42-71DAA88C7B33}" dt="2025-03-27T06:50:01.754" v="2596"/>
          <ac:spMkLst>
            <pc:docMk/>
            <pc:sldMk cId="2880489568" sldId="305"/>
            <ac:spMk id="10" creationId="{CDBCCAB0-BDDC-61A2-0DF3-F47C8079F729}"/>
          </ac:spMkLst>
        </pc:spChg>
        <pc:spChg chg="mod">
          <ac:chgData name="King Camota" userId="S::kcamota00@mylangara.ca::4107a0e5-fa8d-4891-9fa0-f4a1bca18ccc" providerId="AD" clId="Web-{BD898978-983E-BE68-8B42-71DAA88C7B33}" dt="2025-03-27T07:15:36.876" v="3205" actId="20577"/>
          <ac:spMkLst>
            <pc:docMk/>
            <pc:sldMk cId="2880489568" sldId="305"/>
            <ac:spMk id="13" creationId="{80C6D09D-42D2-88A4-E154-A71115D3AA5C}"/>
          </ac:spMkLst>
        </pc:spChg>
        <pc:spChg chg="add mod">
          <ac:chgData name="King Camota" userId="S::kcamota00@mylangara.ca::4107a0e5-fa8d-4891-9fa0-f4a1bca18ccc" providerId="AD" clId="Web-{BD898978-983E-BE68-8B42-71DAA88C7B33}" dt="2025-03-27T07:17:09.877" v="3284" actId="20577"/>
          <ac:spMkLst>
            <pc:docMk/>
            <pc:sldMk cId="2880489568" sldId="305"/>
            <ac:spMk id="16" creationId="{BEE66896-5CCF-FE9E-A5CC-A156612A14A9}"/>
          </ac:spMkLst>
        </pc:spChg>
        <pc:spChg chg="add mod">
          <ac:chgData name="King Camota" userId="S::kcamota00@mylangara.ca::4107a0e5-fa8d-4891-9fa0-f4a1bca18ccc" providerId="AD" clId="Web-{BD898978-983E-BE68-8B42-71DAA88C7B33}" dt="2025-03-27T07:17:12.486" v="3287" actId="20577"/>
          <ac:spMkLst>
            <pc:docMk/>
            <pc:sldMk cId="2880489568" sldId="305"/>
            <ac:spMk id="19" creationId="{A573FC32-867C-DEEF-AF7E-C054215AB1DF}"/>
          </ac:spMkLst>
        </pc:spChg>
        <pc:picChg chg="del">
          <ac:chgData name="King Camota" userId="S::kcamota00@mylangara.ca::4107a0e5-fa8d-4891-9fa0-f4a1bca18ccc" providerId="AD" clId="Web-{BD898978-983E-BE68-8B42-71DAA88C7B33}" dt="2025-03-27T06:47:11.314" v="2582"/>
          <ac:picMkLst>
            <pc:docMk/>
            <pc:sldMk cId="2880489568" sldId="305"/>
            <ac:picMk id="3" creationId="{4D5C3FA7-D57F-19EC-2CDE-07B5DB516F97}"/>
          </ac:picMkLst>
        </pc:picChg>
        <pc:picChg chg="add mod modCrop">
          <ac:chgData name="King Camota" userId="S::kcamota00@mylangara.ca::4107a0e5-fa8d-4891-9fa0-f4a1bca18ccc" providerId="AD" clId="Web-{BD898978-983E-BE68-8B42-71DAA88C7B33}" dt="2025-03-27T07:13:51.280" v="3158" actId="1076"/>
          <ac:picMkLst>
            <pc:docMk/>
            <pc:sldMk cId="2880489568" sldId="305"/>
            <ac:picMk id="4" creationId="{298C4CEB-7E4B-29CA-1825-723F470498F4}"/>
          </ac:picMkLst>
        </pc:picChg>
        <pc:picChg chg="del">
          <ac:chgData name="King Camota" userId="S::kcamota00@mylangara.ca::4107a0e5-fa8d-4891-9fa0-f4a1bca18ccc" providerId="AD" clId="Web-{BD898978-983E-BE68-8B42-71DAA88C7B33}" dt="2025-03-27T06:47:11.314" v="2581"/>
          <ac:picMkLst>
            <pc:docMk/>
            <pc:sldMk cId="2880489568" sldId="305"/>
            <ac:picMk id="8" creationId="{0A207A36-E2BD-1485-B106-43ACBFE1F9F6}"/>
          </ac:picMkLst>
        </pc:picChg>
        <pc:picChg chg="del">
          <ac:chgData name="King Camota" userId="S::kcamota00@mylangara.ca::4107a0e5-fa8d-4891-9fa0-f4a1bca18ccc" providerId="AD" clId="Web-{BD898978-983E-BE68-8B42-71DAA88C7B33}" dt="2025-03-27T06:47:11.314" v="2580"/>
          <ac:picMkLst>
            <pc:docMk/>
            <pc:sldMk cId="2880489568" sldId="305"/>
            <ac:picMk id="12" creationId="{5A126D3B-9CD2-DBA4-C8A8-F009B9C8A13D}"/>
          </ac:picMkLst>
        </pc:picChg>
        <pc:picChg chg="add del mod modCrop">
          <ac:chgData name="King Camota" userId="S::kcamota00@mylangara.ca::4107a0e5-fa8d-4891-9fa0-f4a1bca18ccc" providerId="AD" clId="Web-{BD898978-983E-BE68-8B42-71DAA88C7B33}" dt="2025-03-27T07:02:06.249" v="2743"/>
          <ac:picMkLst>
            <pc:docMk/>
            <pc:sldMk cId="2880489568" sldId="305"/>
            <ac:picMk id="14" creationId="{D16BC495-2CA5-B326-ED97-AF30131B453C}"/>
          </ac:picMkLst>
        </pc:picChg>
        <pc:picChg chg="add del mod modCrop">
          <ac:chgData name="King Camota" userId="S::kcamota00@mylangara.ca::4107a0e5-fa8d-4891-9fa0-f4a1bca18ccc" providerId="AD" clId="Web-{BD898978-983E-BE68-8B42-71DAA88C7B33}" dt="2025-03-27T07:13:52.530" v="3159"/>
          <ac:picMkLst>
            <pc:docMk/>
            <pc:sldMk cId="2880489568" sldId="305"/>
            <ac:picMk id="15" creationId="{45DBE333-D876-8AEF-AA58-E01A9484BAEA}"/>
          </ac:picMkLst>
        </pc:picChg>
        <pc:picChg chg="add mod modCrop">
          <ac:chgData name="King Camota" userId="S::kcamota00@mylangara.ca::4107a0e5-fa8d-4891-9fa0-f4a1bca18ccc" providerId="AD" clId="Web-{BD898978-983E-BE68-8B42-71DAA88C7B33}" dt="2025-03-27T07:14:22.078" v="3165"/>
          <ac:picMkLst>
            <pc:docMk/>
            <pc:sldMk cId="2880489568" sldId="305"/>
            <ac:picMk id="18" creationId="{FCBCA76D-BBE1-129B-C440-331E9C84B587}"/>
          </ac:picMkLst>
        </pc:picChg>
      </pc:sldChg>
      <pc:sldChg chg="addSp delSp modSp add ord replId">
        <pc:chgData name="King Camota" userId="S::kcamota00@mylangara.ca::4107a0e5-fa8d-4891-9fa0-f4a1bca18ccc" providerId="AD" clId="Web-{BD898978-983E-BE68-8B42-71DAA88C7B33}" dt="2025-03-27T07:10:01.652" v="3055"/>
        <pc:sldMkLst>
          <pc:docMk/>
          <pc:sldMk cId="173102656" sldId="309"/>
        </pc:sldMkLst>
        <pc:spChg chg="add mod">
          <ac:chgData name="King Camota" userId="S::kcamota00@mylangara.ca::4107a0e5-fa8d-4891-9fa0-f4a1bca18ccc" providerId="AD" clId="Web-{BD898978-983E-BE68-8B42-71DAA88C7B33}" dt="2025-03-27T07:06:42.211" v="3054" actId="20577"/>
          <ac:spMkLst>
            <pc:docMk/>
            <pc:sldMk cId="173102656" sldId="309"/>
            <ac:spMk id="4" creationId="{E2F60E34-8D2B-2175-7837-7621465F4E29}"/>
          </ac:spMkLst>
        </pc:spChg>
        <pc:spChg chg="mod">
          <ac:chgData name="King Camota" userId="S::kcamota00@mylangara.ca::4107a0e5-fa8d-4891-9fa0-f4a1bca18ccc" providerId="AD" clId="Web-{BD898978-983E-BE68-8B42-71DAA88C7B33}" dt="2025-03-27T07:03:40.141" v="2808" actId="20577"/>
          <ac:spMkLst>
            <pc:docMk/>
            <pc:sldMk cId="173102656" sldId="309"/>
            <ac:spMk id="9" creationId="{791835E6-8661-DB14-4657-8138BAE13026}"/>
          </ac:spMkLst>
        </pc:spChg>
        <pc:graphicFrameChg chg="del mod modGraphic">
          <ac:chgData name="King Camota" userId="S::kcamota00@mylangara.ca::4107a0e5-fa8d-4891-9fa0-f4a1bca18ccc" providerId="AD" clId="Web-{BD898978-983E-BE68-8B42-71DAA88C7B33}" dt="2025-03-27T07:03:32.656" v="2785"/>
          <ac:graphicFrameMkLst>
            <pc:docMk/>
            <pc:sldMk cId="173102656" sldId="309"/>
            <ac:graphicFrameMk id="8" creationId="{BAF97C55-7413-B2E1-EC24-24E3DEEFAB73}"/>
          </ac:graphicFrameMkLst>
        </pc:graphicFrameChg>
        <pc:picChg chg="add mod">
          <ac:chgData name="King Camota" userId="S::kcamota00@mylangara.ca::4107a0e5-fa8d-4891-9fa0-f4a1bca18ccc" providerId="AD" clId="Web-{BD898978-983E-BE68-8B42-71DAA88C7B33}" dt="2025-03-27T07:04:28.266" v="2813" actId="1076"/>
          <ac:picMkLst>
            <pc:docMk/>
            <pc:sldMk cId="173102656" sldId="309"/>
            <ac:picMk id="3" creationId="{C5FA9FE8-17EE-533A-FB8E-D6AB9833D4B9}"/>
          </ac:picMkLst>
        </pc:picChg>
      </pc:sldChg>
      <pc:sldChg chg="addSp delSp modSp add replId">
        <pc:chgData name="King Camota" userId="S::kcamota00@mylangara.ca::4107a0e5-fa8d-4891-9fa0-f4a1bca18ccc" providerId="AD" clId="Web-{BD898978-983E-BE68-8B42-71DAA88C7B33}" dt="2025-03-27T07:25:35.166" v="3634" actId="20577"/>
        <pc:sldMkLst>
          <pc:docMk/>
          <pc:sldMk cId="401003760" sldId="311"/>
        </pc:sldMkLst>
        <pc:spChg chg="add mod">
          <ac:chgData name="King Camota" userId="S::kcamota00@mylangara.ca::4107a0e5-fa8d-4891-9fa0-f4a1bca18ccc" providerId="AD" clId="Web-{BD898978-983E-BE68-8B42-71DAA88C7B33}" dt="2025-03-27T07:25:35.166" v="3634" actId="20577"/>
          <ac:spMkLst>
            <pc:docMk/>
            <pc:sldMk cId="401003760" sldId="311"/>
            <ac:spMk id="6" creationId="{2389AAAE-21F5-300B-ABFD-4165B8A923A9}"/>
          </ac:spMkLst>
        </pc:spChg>
        <pc:spChg chg="del">
          <ac:chgData name="King Camota" userId="S::kcamota00@mylangara.ca::4107a0e5-fa8d-4891-9fa0-f4a1bca18ccc" providerId="AD" clId="Web-{BD898978-983E-BE68-8B42-71DAA88C7B33}" dt="2025-03-27T07:20:05.270" v="3386"/>
          <ac:spMkLst>
            <pc:docMk/>
            <pc:sldMk cId="401003760" sldId="311"/>
            <ac:spMk id="7" creationId="{617EA487-000A-5C08-2F81-7ED11FA77666}"/>
          </ac:spMkLst>
        </pc:spChg>
        <pc:spChg chg="mod">
          <ac:chgData name="King Camota" userId="S::kcamota00@mylangara.ca::4107a0e5-fa8d-4891-9fa0-f4a1bca18ccc" providerId="AD" clId="Web-{BD898978-983E-BE68-8B42-71DAA88C7B33}" dt="2025-03-27T07:20:02.004" v="3382" actId="20577"/>
          <ac:spMkLst>
            <pc:docMk/>
            <pc:sldMk cId="401003760" sldId="311"/>
            <ac:spMk id="13" creationId="{6C3851BB-F0AF-909B-F322-BA183BC1F4CD}"/>
          </ac:spMkLst>
        </pc:spChg>
        <pc:spChg chg="del">
          <ac:chgData name="King Camota" userId="S::kcamota00@mylangara.ca::4107a0e5-fa8d-4891-9fa0-f4a1bca18ccc" providerId="AD" clId="Web-{BD898978-983E-BE68-8B42-71DAA88C7B33}" dt="2025-03-27T07:20:05.270" v="3385"/>
          <ac:spMkLst>
            <pc:docMk/>
            <pc:sldMk cId="401003760" sldId="311"/>
            <ac:spMk id="16" creationId="{5C31C18C-5030-BD53-A00C-29170B98D8CC}"/>
          </ac:spMkLst>
        </pc:spChg>
        <pc:spChg chg="del">
          <ac:chgData name="King Camota" userId="S::kcamota00@mylangara.ca::4107a0e5-fa8d-4891-9fa0-f4a1bca18ccc" providerId="AD" clId="Web-{BD898978-983E-BE68-8B42-71DAA88C7B33}" dt="2025-03-27T07:20:05.270" v="3383"/>
          <ac:spMkLst>
            <pc:docMk/>
            <pc:sldMk cId="401003760" sldId="311"/>
            <ac:spMk id="19" creationId="{56D37B3E-1989-EE0E-8633-D55691A59C81}"/>
          </ac:spMkLst>
        </pc:spChg>
        <pc:picChg chg="del">
          <ac:chgData name="King Camota" userId="S::kcamota00@mylangara.ca::4107a0e5-fa8d-4891-9fa0-f4a1bca18ccc" providerId="AD" clId="Web-{BD898978-983E-BE68-8B42-71DAA88C7B33}" dt="2025-03-27T07:20:05.270" v="3387"/>
          <ac:picMkLst>
            <pc:docMk/>
            <pc:sldMk cId="401003760" sldId="311"/>
            <ac:picMk id="4" creationId="{EF094A34-B3CB-8CB4-396C-BA57C9A70711}"/>
          </ac:picMkLst>
        </pc:picChg>
        <pc:picChg chg="add mod modCrop">
          <ac:chgData name="King Camota" userId="S::kcamota00@mylangara.ca::4107a0e5-fa8d-4891-9fa0-f4a1bca18ccc" providerId="AD" clId="Web-{BD898978-983E-BE68-8B42-71DAA88C7B33}" dt="2025-03-27T07:23:13.789" v="3549" actId="1076"/>
          <ac:picMkLst>
            <pc:docMk/>
            <pc:sldMk cId="401003760" sldId="311"/>
            <ac:picMk id="5" creationId="{5E39EF67-137B-59AD-76B6-AD35A90474D2}"/>
          </ac:picMkLst>
        </pc:picChg>
        <pc:picChg chg="del">
          <ac:chgData name="King Camota" userId="S::kcamota00@mylangara.ca::4107a0e5-fa8d-4891-9fa0-f4a1bca18ccc" providerId="AD" clId="Web-{BD898978-983E-BE68-8B42-71DAA88C7B33}" dt="2025-03-27T07:20:05.270" v="3384"/>
          <ac:picMkLst>
            <pc:docMk/>
            <pc:sldMk cId="401003760" sldId="311"/>
            <ac:picMk id="18" creationId="{F5727F35-9A8B-0744-D7CA-1AA844FA78B5}"/>
          </ac:picMkLst>
        </pc:picChg>
      </pc:sldChg>
      <pc:sldChg chg="addSp delSp modSp add replId modNotes">
        <pc:chgData name="King Camota" userId="S::kcamota00@mylangara.ca::4107a0e5-fa8d-4891-9fa0-f4a1bca18ccc" providerId="AD" clId="Web-{BD898978-983E-BE68-8B42-71DAA88C7B33}" dt="2025-03-27T07:50:35.457" v="3850" actId="20577"/>
        <pc:sldMkLst>
          <pc:docMk/>
          <pc:sldMk cId="1815156192" sldId="313"/>
        </pc:sldMkLst>
        <pc:spChg chg="del mod">
          <ac:chgData name="King Camota" userId="S::kcamota00@mylangara.ca::4107a0e5-fa8d-4891-9fa0-f4a1bca18ccc" providerId="AD" clId="Web-{BD898978-983E-BE68-8B42-71DAA88C7B33}" dt="2025-03-27T07:32:09.064" v="3637"/>
          <ac:spMkLst>
            <pc:docMk/>
            <pc:sldMk cId="1815156192" sldId="313"/>
            <ac:spMk id="4" creationId="{BDF35719-28BB-8D76-AB9E-36FF84452137}"/>
          </ac:spMkLst>
        </pc:spChg>
        <pc:spChg chg="add del mod">
          <ac:chgData name="King Camota" userId="S::kcamota00@mylangara.ca::4107a0e5-fa8d-4891-9fa0-f4a1bca18ccc" providerId="AD" clId="Web-{BD898978-983E-BE68-8B42-71DAA88C7B33}" dt="2025-03-27T07:35:18.459" v="3647"/>
          <ac:spMkLst>
            <pc:docMk/>
            <pc:sldMk cId="1815156192" sldId="313"/>
            <ac:spMk id="7" creationId="{B717CDD2-1E13-77E8-7718-0A9658756CAC}"/>
          </ac:spMkLst>
        </pc:spChg>
        <pc:spChg chg="add mod">
          <ac:chgData name="King Camota" userId="S::kcamota00@mylangara.ca::4107a0e5-fa8d-4891-9fa0-f4a1bca18ccc" providerId="AD" clId="Web-{BD898978-983E-BE68-8B42-71DAA88C7B33}" dt="2025-03-27T07:50:35.457" v="3850" actId="20577"/>
          <ac:spMkLst>
            <pc:docMk/>
            <pc:sldMk cId="1815156192" sldId="313"/>
            <ac:spMk id="8" creationId="{E29A2032-A5FD-9EDD-F2E5-AC5644114279}"/>
          </ac:spMkLst>
        </pc:spChg>
        <pc:picChg chg="del">
          <ac:chgData name="King Camota" userId="S::kcamota00@mylangara.ca::4107a0e5-fa8d-4891-9fa0-f4a1bca18ccc" providerId="AD" clId="Web-{BD898978-983E-BE68-8B42-71DAA88C7B33}" dt="2025-03-27T07:32:10.502" v="3638"/>
          <ac:picMkLst>
            <pc:docMk/>
            <pc:sldMk cId="1815156192" sldId="313"/>
            <ac:picMk id="3" creationId="{19D93F3C-4F97-D459-F5DB-79BF9C4E6460}"/>
          </ac:picMkLst>
        </pc:picChg>
        <pc:picChg chg="add mod">
          <ac:chgData name="King Camota" userId="S::kcamota00@mylangara.ca::4107a0e5-fa8d-4891-9fa0-f4a1bca18ccc" providerId="AD" clId="Web-{BD898978-983E-BE68-8B42-71DAA88C7B33}" dt="2025-03-27T07:48:49.159" v="3804" actId="1076"/>
          <ac:picMkLst>
            <pc:docMk/>
            <pc:sldMk cId="1815156192" sldId="313"/>
            <ac:picMk id="5" creationId="{EBC9E484-8DB9-F0A1-A304-44A33FE8BD4E}"/>
          </ac:picMkLst>
        </pc:picChg>
        <pc:picChg chg="add mod">
          <ac:chgData name="King Camota" userId="S::kcamota00@mylangara.ca::4107a0e5-fa8d-4891-9fa0-f4a1bca18ccc" providerId="AD" clId="Web-{BD898978-983E-BE68-8B42-71DAA88C7B33}" dt="2025-03-27T07:48:51.096" v="3805" actId="1076"/>
          <ac:picMkLst>
            <pc:docMk/>
            <pc:sldMk cId="1815156192" sldId="313"/>
            <ac:picMk id="6" creationId="{E922EC4D-B3A3-D988-9C5F-D267FEDEFB6D}"/>
          </ac:picMkLst>
        </pc:picChg>
      </pc:sldChg>
      <pc:sldChg chg="addSp delSp modSp add replId">
        <pc:chgData name="King Camota" userId="S::kcamota00@mylangara.ca::4107a0e5-fa8d-4891-9fa0-f4a1bca18ccc" providerId="AD" clId="Web-{BD898978-983E-BE68-8B42-71DAA88C7B33}" dt="2025-03-27T08:16:02.187" v="3897" actId="1076"/>
        <pc:sldMkLst>
          <pc:docMk/>
          <pc:sldMk cId="489569732" sldId="314"/>
        </pc:sldMkLst>
        <pc:spChg chg="add del mod">
          <ac:chgData name="King Camota" userId="S::kcamota00@mylangara.ca::4107a0e5-fa8d-4891-9fa0-f4a1bca18ccc" providerId="AD" clId="Web-{BD898978-983E-BE68-8B42-71DAA88C7B33}" dt="2025-03-27T07:55:16.738" v="3861"/>
          <ac:spMkLst>
            <pc:docMk/>
            <pc:sldMk cId="489569732" sldId="314"/>
            <ac:spMk id="4" creationId="{E2FF2BEB-FC91-2C53-0E65-AEFED9EE46DE}"/>
          </ac:spMkLst>
        </pc:spChg>
        <pc:spChg chg="mod">
          <ac:chgData name="King Camota" userId="S::kcamota00@mylangara.ca::4107a0e5-fa8d-4891-9fa0-f4a1bca18ccc" providerId="AD" clId="Web-{BD898978-983E-BE68-8B42-71DAA88C7B33}" dt="2025-03-27T08:15:38.718" v="3893" actId="20577"/>
          <ac:spMkLst>
            <pc:docMk/>
            <pc:sldMk cId="489569732" sldId="314"/>
            <ac:spMk id="9" creationId="{A0A9813B-20E1-09B8-6DD7-974E7469AA19}"/>
          </ac:spMkLst>
        </pc:spChg>
        <pc:spChg chg="del">
          <ac:chgData name="King Camota" userId="S::kcamota00@mylangara.ca::4107a0e5-fa8d-4891-9fa0-f4a1bca18ccc" providerId="AD" clId="Web-{BD898978-983E-BE68-8B42-71DAA88C7B33}" dt="2025-03-27T07:55:13.816" v="3860"/>
          <ac:spMkLst>
            <pc:docMk/>
            <pc:sldMk cId="489569732" sldId="314"/>
            <ac:spMk id="26" creationId="{4C5F2414-A737-FD4C-6D7B-0A9F26E74CCC}"/>
          </ac:spMkLst>
        </pc:spChg>
        <pc:picChg chg="add del mod">
          <ac:chgData name="King Camota" userId="S::kcamota00@mylangara.ca::4107a0e5-fa8d-4891-9fa0-f4a1bca18ccc" providerId="AD" clId="Web-{BD898978-983E-BE68-8B42-71DAA88C7B33}" dt="2025-03-27T08:00:24.742" v="3873"/>
          <ac:picMkLst>
            <pc:docMk/>
            <pc:sldMk cId="489569732" sldId="314"/>
            <ac:picMk id="5" creationId="{B3E19C99-D55C-B3D2-D4F4-8BA598809405}"/>
          </ac:picMkLst>
        </pc:picChg>
        <pc:picChg chg="add mod">
          <ac:chgData name="King Camota" userId="S::kcamota00@mylangara.ca::4107a0e5-fa8d-4891-9fa0-f4a1bca18ccc" providerId="AD" clId="Web-{BD898978-983E-BE68-8B42-71DAA88C7B33}" dt="2025-03-27T08:16:02.187" v="3897" actId="1076"/>
          <ac:picMkLst>
            <pc:docMk/>
            <pc:sldMk cId="489569732" sldId="314"/>
            <ac:picMk id="6" creationId="{7222A3DB-1941-7E49-8199-A00FA8635BCF}"/>
          </ac:picMkLst>
        </pc:picChg>
      </pc:sldChg>
      <pc:sldChg chg="addSp delSp modSp add replId">
        <pc:chgData name="King Camota" userId="S::kcamota00@mylangara.ca::4107a0e5-fa8d-4891-9fa0-f4a1bca18ccc" providerId="AD" clId="Web-{BD898978-983E-BE68-8B42-71DAA88C7B33}" dt="2025-03-27T08:16:17.859" v="3901" actId="1076"/>
        <pc:sldMkLst>
          <pc:docMk/>
          <pc:sldMk cId="3789313035" sldId="317"/>
        </pc:sldMkLst>
        <pc:picChg chg="add mod">
          <ac:chgData name="King Camota" userId="S::kcamota00@mylangara.ca::4107a0e5-fa8d-4891-9fa0-f4a1bca18ccc" providerId="AD" clId="Web-{BD898978-983E-BE68-8B42-71DAA88C7B33}" dt="2025-03-27T08:16:17.859" v="3901" actId="1076"/>
          <ac:picMkLst>
            <pc:docMk/>
            <pc:sldMk cId="3789313035" sldId="317"/>
            <ac:picMk id="3" creationId="{BC5FB3DD-83B9-4A32-04FD-73F019294E8A}"/>
          </ac:picMkLst>
        </pc:picChg>
        <pc:picChg chg="del">
          <ac:chgData name="King Camota" userId="S::kcamota00@mylangara.ca::4107a0e5-fa8d-4891-9fa0-f4a1bca18ccc" providerId="AD" clId="Web-{BD898978-983E-BE68-8B42-71DAA88C7B33}" dt="2025-03-27T08:16:14.359" v="3899"/>
          <ac:picMkLst>
            <pc:docMk/>
            <pc:sldMk cId="3789313035" sldId="317"/>
            <ac:picMk id="6" creationId="{ACA48818-3BD3-3236-CF2E-15C8AB6F401E}"/>
          </ac:picMkLst>
        </pc:picChg>
      </pc:sldChg>
      <pc:sldChg chg="addSp delSp modSp add replId">
        <pc:chgData name="King Camota" userId="S::kcamota00@mylangara.ca::4107a0e5-fa8d-4891-9fa0-f4a1bca18ccc" providerId="AD" clId="Web-{BD898978-983E-BE68-8B42-71DAA88C7B33}" dt="2025-03-27T08:33:31.943" v="3911" actId="20577"/>
        <pc:sldMkLst>
          <pc:docMk/>
          <pc:sldMk cId="1373241026" sldId="318"/>
        </pc:sldMkLst>
        <pc:spChg chg="mod">
          <ac:chgData name="King Camota" userId="S::kcamota00@mylangara.ca::4107a0e5-fa8d-4891-9fa0-f4a1bca18ccc" providerId="AD" clId="Web-{BD898978-983E-BE68-8B42-71DAA88C7B33}" dt="2025-03-27T08:33:31.943" v="3911" actId="20577"/>
          <ac:spMkLst>
            <pc:docMk/>
            <pc:sldMk cId="1373241026" sldId="318"/>
            <ac:spMk id="9" creationId="{D284CD2E-4DA6-FFC6-21B8-D9A42F6D8909}"/>
          </ac:spMkLst>
        </pc:spChg>
        <pc:picChg chg="del">
          <ac:chgData name="King Camota" userId="S::kcamota00@mylangara.ca::4107a0e5-fa8d-4891-9fa0-f4a1bca18ccc" providerId="AD" clId="Web-{BD898978-983E-BE68-8B42-71DAA88C7B33}" dt="2025-03-27T08:30:17.111" v="3903"/>
          <ac:picMkLst>
            <pc:docMk/>
            <pc:sldMk cId="1373241026" sldId="318"/>
            <ac:picMk id="3" creationId="{BFE81522-643C-9884-EACF-932616883097}"/>
          </ac:picMkLst>
        </pc:picChg>
        <pc:picChg chg="add mod">
          <ac:chgData name="King Camota" userId="S::kcamota00@mylangara.ca::4107a0e5-fa8d-4891-9fa0-f4a1bca18ccc" providerId="AD" clId="Web-{BD898978-983E-BE68-8B42-71DAA88C7B33}" dt="2025-03-27T08:30:18.221" v="3904"/>
          <ac:picMkLst>
            <pc:docMk/>
            <pc:sldMk cId="1373241026" sldId="318"/>
            <ac:picMk id="4" creationId="{CD88E64A-820A-E052-6EB3-7EC3F99E9715}"/>
          </ac:picMkLst>
        </pc:picChg>
      </pc:sldChg>
      <pc:sldChg chg="addSp delSp modSp add replId">
        <pc:chgData name="King Camota" userId="S::kcamota00@mylangara.ca::4107a0e5-fa8d-4891-9fa0-f4a1bca18ccc" providerId="AD" clId="Web-{BD898978-983E-BE68-8B42-71DAA88C7B33}" dt="2025-03-27T08:33:58.193" v="3923" actId="20577"/>
        <pc:sldMkLst>
          <pc:docMk/>
          <pc:sldMk cId="1501605312" sldId="319"/>
        </pc:sldMkLst>
        <pc:spChg chg="mod">
          <ac:chgData name="King Camota" userId="S::kcamota00@mylangara.ca::4107a0e5-fa8d-4891-9fa0-f4a1bca18ccc" providerId="AD" clId="Web-{BD898978-983E-BE68-8B42-71DAA88C7B33}" dt="2025-03-27T08:33:58.193" v="3923" actId="20577"/>
          <ac:spMkLst>
            <pc:docMk/>
            <pc:sldMk cId="1501605312" sldId="319"/>
            <ac:spMk id="9" creationId="{DA4FFA4E-FA59-2108-A624-A95DABA53A0A}"/>
          </ac:spMkLst>
        </pc:spChg>
        <pc:picChg chg="add mod">
          <ac:chgData name="King Camota" userId="S::kcamota00@mylangara.ca::4107a0e5-fa8d-4891-9fa0-f4a1bca18ccc" providerId="AD" clId="Web-{BD898978-983E-BE68-8B42-71DAA88C7B33}" dt="2025-03-27T08:33:40.427" v="3916" actId="1076"/>
          <ac:picMkLst>
            <pc:docMk/>
            <pc:sldMk cId="1501605312" sldId="319"/>
            <ac:picMk id="3" creationId="{2AC74238-0460-DE75-E5A2-141165D53D4D}"/>
          </ac:picMkLst>
        </pc:picChg>
        <pc:picChg chg="del">
          <ac:chgData name="King Camota" userId="S::kcamota00@mylangara.ca::4107a0e5-fa8d-4891-9fa0-f4a1bca18ccc" providerId="AD" clId="Web-{BD898978-983E-BE68-8B42-71DAA88C7B33}" dt="2025-03-27T08:33:39.208" v="3915"/>
          <ac:picMkLst>
            <pc:docMk/>
            <pc:sldMk cId="1501605312" sldId="319"/>
            <ac:picMk id="4" creationId="{8D969F72-55F2-620D-FE42-9CC47C1FCAA0}"/>
          </ac:picMkLst>
        </pc:picChg>
      </pc:sldChg>
      <pc:sldChg chg="addSp delSp modSp add replId">
        <pc:chgData name="King Camota" userId="S::kcamota00@mylangara.ca::4107a0e5-fa8d-4891-9fa0-f4a1bca18ccc" providerId="AD" clId="Web-{BD898978-983E-BE68-8B42-71DAA88C7B33}" dt="2025-03-27T08:33:55.412" v="3921" actId="20577"/>
        <pc:sldMkLst>
          <pc:docMk/>
          <pc:sldMk cId="2873684483" sldId="320"/>
        </pc:sldMkLst>
        <pc:spChg chg="mod">
          <ac:chgData name="King Camota" userId="S::kcamota00@mylangara.ca::4107a0e5-fa8d-4891-9fa0-f4a1bca18ccc" providerId="AD" clId="Web-{BD898978-983E-BE68-8B42-71DAA88C7B33}" dt="2025-03-27T08:33:55.412" v="3921" actId="20577"/>
          <ac:spMkLst>
            <pc:docMk/>
            <pc:sldMk cId="2873684483" sldId="320"/>
            <ac:spMk id="9" creationId="{478C4AF6-8C82-DEDC-4CFE-BC3BBC1F43C4}"/>
          </ac:spMkLst>
        </pc:spChg>
        <pc:picChg chg="del">
          <ac:chgData name="King Camota" userId="S::kcamota00@mylangara.ca::4107a0e5-fa8d-4891-9fa0-f4a1bca18ccc" providerId="AD" clId="Web-{BD898978-983E-BE68-8B42-71DAA88C7B33}" dt="2025-03-27T08:33:52.334" v="3918"/>
          <ac:picMkLst>
            <pc:docMk/>
            <pc:sldMk cId="2873684483" sldId="320"/>
            <ac:picMk id="3" creationId="{0266A135-B40C-BC98-0AEF-CFE7D1377AF9}"/>
          </ac:picMkLst>
        </pc:picChg>
        <pc:picChg chg="add mod">
          <ac:chgData name="King Camota" userId="S::kcamota00@mylangara.ca::4107a0e5-fa8d-4891-9fa0-f4a1bca18ccc" providerId="AD" clId="Web-{BD898978-983E-BE68-8B42-71DAA88C7B33}" dt="2025-03-27T08:33:54.005" v="3920" actId="1076"/>
          <ac:picMkLst>
            <pc:docMk/>
            <pc:sldMk cId="2873684483" sldId="320"/>
            <ac:picMk id="4" creationId="{D0188E0F-D334-A6BF-9557-36E406D3CA5C}"/>
          </ac:picMkLst>
        </pc:picChg>
      </pc:sldChg>
    </pc:docChg>
  </pc:docChgLst>
  <pc:docChgLst>
    <pc:chgData name="Patrick Salazar" userId="S::psalazar00@mylangara.ca::abb4cd06-59b8-44f5-afa8-32bec4c3caed" providerId="AD" clId="Web-{E97246A2-6BE0-97B6-5136-9AB244B92BA8}"/>
    <pc:docChg chg="addSld modSld">
      <pc:chgData name="Patrick Salazar" userId="S::psalazar00@mylangara.ca::abb4cd06-59b8-44f5-afa8-32bec4c3caed" providerId="AD" clId="Web-{E97246A2-6BE0-97B6-5136-9AB244B92BA8}" dt="2025-03-26T20:38:51.449" v="7"/>
      <pc:docMkLst>
        <pc:docMk/>
      </pc:docMkLst>
      <pc:sldChg chg="addSp delSp modSp new">
        <pc:chgData name="Patrick Salazar" userId="S::psalazar00@mylangara.ca::abb4cd06-59b8-44f5-afa8-32bec4c3caed" providerId="AD" clId="Web-{E97246A2-6BE0-97B6-5136-9AB244B92BA8}" dt="2025-03-26T20:38:51.449" v="7"/>
        <pc:sldMkLst>
          <pc:docMk/>
          <pc:sldMk cId="2192206537" sldId="282"/>
        </pc:sldMkLst>
        <pc:spChg chg="del">
          <ac:chgData name="Patrick Salazar" userId="S::psalazar00@mylangara.ca::abb4cd06-59b8-44f5-afa8-32bec4c3caed" providerId="AD" clId="Web-{E97246A2-6BE0-97B6-5136-9AB244B92BA8}" dt="2025-03-26T20:38:01.512" v="2"/>
          <ac:spMkLst>
            <pc:docMk/>
            <pc:sldMk cId="2192206537" sldId="282"/>
            <ac:spMk id="2" creationId="{4E6C24F2-0709-D711-5E4C-81BF6F2BE5A5}"/>
          </ac:spMkLst>
        </pc:spChg>
        <pc:spChg chg="del">
          <ac:chgData name="Patrick Salazar" userId="S::psalazar00@mylangara.ca::abb4cd06-59b8-44f5-afa8-32bec4c3caed" providerId="AD" clId="Web-{E97246A2-6BE0-97B6-5136-9AB244B92BA8}" dt="2025-03-26T20:38:01.512" v="1"/>
          <ac:spMkLst>
            <pc:docMk/>
            <pc:sldMk cId="2192206537" sldId="282"/>
            <ac:spMk id="3" creationId="{554CAFD8-BCC5-2302-7081-C94EDB42A59B}"/>
          </ac:spMkLst>
        </pc:spChg>
        <pc:picChg chg="add mod modCrop">
          <ac:chgData name="Patrick Salazar" userId="S::psalazar00@mylangara.ca::abb4cd06-59b8-44f5-afa8-32bec4c3caed" providerId="AD" clId="Web-{E97246A2-6BE0-97B6-5136-9AB244B92BA8}" dt="2025-03-26T20:38:51.449" v="7"/>
          <ac:picMkLst>
            <pc:docMk/>
            <pc:sldMk cId="2192206537" sldId="282"/>
            <ac:picMk id="4" creationId="{19DF1DA6-4FF0-3F51-B9D5-A97E0576A3D0}"/>
          </ac:picMkLst>
        </pc:picChg>
      </pc:sldChg>
    </pc:docChg>
  </pc:docChgLst>
  <pc:docChgLst>
    <pc:chgData name="King Camota" userId="S::kcamota00@mylangara.ca::4107a0e5-fa8d-4891-9fa0-f4a1bca18ccc" providerId="AD" clId="Web-{CB14B6A9-607E-6AE0-A6E5-017F2CC9EF67}"/>
    <pc:docChg chg="modSld">
      <pc:chgData name="King Camota" userId="S::kcamota00@mylangara.ca::4107a0e5-fa8d-4891-9fa0-f4a1bca18ccc" providerId="AD" clId="Web-{CB14B6A9-607E-6AE0-A6E5-017F2CC9EF67}" dt="2025-03-26T07:42:28.262" v="2" actId="1076"/>
      <pc:docMkLst>
        <pc:docMk/>
      </pc:docMkLst>
      <pc:sldChg chg="addSp modSp">
        <pc:chgData name="King Camota" userId="S::kcamota00@mylangara.ca::4107a0e5-fa8d-4891-9fa0-f4a1bca18ccc" providerId="AD" clId="Web-{CB14B6A9-607E-6AE0-A6E5-017F2CC9EF67}" dt="2025-03-26T07:42:28.262" v="2" actId="1076"/>
        <pc:sldMkLst>
          <pc:docMk/>
          <pc:sldMk cId="1561500108" sldId="263"/>
        </pc:sldMkLst>
        <pc:picChg chg="add mod">
          <ac:chgData name="King Camota" userId="S::kcamota00@mylangara.ca::4107a0e5-fa8d-4891-9fa0-f4a1bca18ccc" providerId="AD" clId="Web-{CB14B6A9-607E-6AE0-A6E5-017F2CC9EF67}" dt="2025-03-26T07:42:28.262" v="2" actId="1076"/>
          <ac:picMkLst>
            <pc:docMk/>
            <pc:sldMk cId="1561500108" sldId="263"/>
            <ac:picMk id="4" creationId="{062B6B6B-FEAB-ECFD-DB6A-2A1553BB6426}"/>
          </ac:picMkLst>
        </pc:picChg>
      </pc:sldChg>
    </pc:docChg>
  </pc:docChgLst>
  <pc:docChgLst>
    <pc:chgData name="Patrick Salazar" userId="abb4cd06-59b8-44f5-afa8-32bec4c3caed" providerId="ADAL" clId="{9F8CFC22-C591-4CAF-9358-AAC6206E0169}"/>
    <pc:docChg chg="undo redo custSel addSld delSld modSld sldOrd">
      <pc:chgData name="Patrick Salazar" userId="abb4cd06-59b8-44f5-afa8-32bec4c3caed" providerId="ADAL" clId="{9F8CFC22-C591-4CAF-9358-AAC6206E0169}" dt="2025-03-27T21:12:14.965" v="4824" actId="20577"/>
      <pc:docMkLst>
        <pc:docMk/>
      </pc:docMkLst>
      <pc:sldChg chg="modSp add del mod ord modShow">
        <pc:chgData name="Patrick Salazar" userId="abb4cd06-59b8-44f5-afa8-32bec4c3caed" providerId="ADAL" clId="{9F8CFC22-C591-4CAF-9358-AAC6206E0169}" dt="2025-03-27T20:42:00.034" v="4033" actId="47"/>
        <pc:sldMkLst>
          <pc:docMk/>
          <pc:sldMk cId="2869741836" sldId="256"/>
        </pc:sldMkLst>
        <pc:spChg chg="mod">
          <ac:chgData name="Patrick Salazar" userId="abb4cd06-59b8-44f5-afa8-32bec4c3caed" providerId="ADAL" clId="{9F8CFC22-C591-4CAF-9358-AAC6206E0169}" dt="2025-03-26T00:16:13.487" v="115" actId="2711"/>
          <ac:spMkLst>
            <pc:docMk/>
            <pc:sldMk cId="2869741836" sldId="256"/>
            <ac:spMk id="2" creationId="{B1B76C00-4BBA-2DDB-EB15-B64EBD0BBD1E}"/>
          </ac:spMkLst>
        </pc:spChg>
        <pc:spChg chg="mod">
          <ac:chgData name="Patrick Salazar" userId="abb4cd06-59b8-44f5-afa8-32bec4c3caed" providerId="ADAL" clId="{9F8CFC22-C591-4CAF-9358-AAC6206E0169}" dt="2025-03-26T00:16:13.487" v="115" actId="2711"/>
          <ac:spMkLst>
            <pc:docMk/>
            <pc:sldMk cId="2869741836" sldId="256"/>
            <ac:spMk id="3" creationId="{5AEECBCF-893B-9999-2A58-377261867707}"/>
          </ac:spMkLst>
        </pc:spChg>
      </pc:sldChg>
      <pc:sldChg chg="modSp add del mod modShow modNotesTx">
        <pc:chgData name="Patrick Salazar" userId="abb4cd06-59b8-44f5-afa8-32bec4c3caed" providerId="ADAL" clId="{9F8CFC22-C591-4CAF-9358-AAC6206E0169}" dt="2025-03-27T20:42:00.034" v="4033" actId="47"/>
        <pc:sldMkLst>
          <pc:docMk/>
          <pc:sldMk cId="2078099651" sldId="257"/>
        </pc:sldMkLst>
        <pc:spChg chg="mod">
          <ac:chgData name="Patrick Salazar" userId="abb4cd06-59b8-44f5-afa8-32bec4c3caed" providerId="ADAL" clId="{9F8CFC22-C591-4CAF-9358-AAC6206E0169}" dt="2025-03-26T00:31:16.402" v="206" actId="20577"/>
          <ac:spMkLst>
            <pc:docMk/>
            <pc:sldMk cId="2078099651" sldId="257"/>
            <ac:spMk id="2" creationId="{C91553DA-DFD0-DCF1-7C6C-93D792E462D8}"/>
          </ac:spMkLst>
        </pc:spChg>
        <pc:spChg chg="mod">
          <ac:chgData name="Patrick Salazar" userId="abb4cd06-59b8-44f5-afa8-32bec4c3caed" providerId="ADAL" clId="{9F8CFC22-C591-4CAF-9358-AAC6206E0169}" dt="2025-03-26T00:38:50.665" v="437" actId="20577"/>
          <ac:spMkLst>
            <pc:docMk/>
            <pc:sldMk cId="2078099651" sldId="257"/>
            <ac:spMk id="3" creationId="{6EBFD999-ACD7-B56E-4DB9-6DB59CDE3B67}"/>
          </ac:spMkLst>
        </pc:spChg>
      </pc:sldChg>
      <pc:sldChg chg="addSp delSp modSp new add del mod ord modShow">
        <pc:chgData name="Patrick Salazar" userId="abb4cd06-59b8-44f5-afa8-32bec4c3caed" providerId="ADAL" clId="{9F8CFC22-C591-4CAF-9358-AAC6206E0169}" dt="2025-03-27T20:42:00.034" v="4033" actId="47"/>
        <pc:sldMkLst>
          <pc:docMk/>
          <pc:sldMk cId="1480707346" sldId="258"/>
        </pc:sldMkLst>
        <pc:spChg chg="del">
          <ac:chgData name="Patrick Salazar" userId="abb4cd06-59b8-44f5-afa8-32bec4c3caed" providerId="ADAL" clId="{9F8CFC22-C591-4CAF-9358-AAC6206E0169}" dt="2025-03-26T11:06:58.839" v="1360" actId="478"/>
          <ac:spMkLst>
            <pc:docMk/>
            <pc:sldMk cId="1480707346" sldId="258"/>
            <ac:spMk id="3" creationId="{4F178CE1-BCB9-9535-A823-E99FBDF5BCE1}"/>
          </ac:spMkLst>
        </pc:spChg>
        <pc:picChg chg="add mod">
          <ac:chgData name="Patrick Salazar" userId="abb4cd06-59b8-44f5-afa8-32bec4c3caed" providerId="ADAL" clId="{9F8CFC22-C591-4CAF-9358-AAC6206E0169}" dt="2025-03-26T11:06:42.091" v="1359" actId="1076"/>
          <ac:picMkLst>
            <pc:docMk/>
            <pc:sldMk cId="1480707346" sldId="258"/>
            <ac:picMk id="5" creationId="{5CBE3DD0-7BDB-7112-1A8B-834D19B2034D}"/>
          </ac:picMkLst>
        </pc:picChg>
        <pc:picChg chg="add del mod">
          <ac:chgData name="Patrick Salazar" userId="abb4cd06-59b8-44f5-afa8-32bec4c3caed" providerId="ADAL" clId="{9F8CFC22-C591-4CAF-9358-AAC6206E0169}" dt="2025-03-26T11:07:02.939" v="1363" actId="478"/>
          <ac:picMkLst>
            <pc:docMk/>
            <pc:sldMk cId="1480707346" sldId="258"/>
            <ac:picMk id="7" creationId="{38D8F19A-EA06-9061-727B-C80357D85C6F}"/>
          </ac:picMkLst>
        </pc:picChg>
        <pc:picChg chg="add mod">
          <ac:chgData name="Patrick Salazar" userId="abb4cd06-59b8-44f5-afa8-32bec4c3caed" providerId="ADAL" clId="{9F8CFC22-C591-4CAF-9358-AAC6206E0169}" dt="2025-03-26T11:07:13.426" v="1366" actId="1076"/>
          <ac:picMkLst>
            <pc:docMk/>
            <pc:sldMk cId="1480707346" sldId="258"/>
            <ac:picMk id="9" creationId="{4E9D3889-FD6B-826A-A433-5DA64CB561B5}"/>
          </ac:picMkLst>
        </pc:picChg>
        <pc:picChg chg="add del mod">
          <ac:chgData name="Patrick Salazar" userId="abb4cd06-59b8-44f5-afa8-32bec4c3caed" providerId="ADAL" clId="{9F8CFC22-C591-4CAF-9358-AAC6206E0169}" dt="2025-03-26T11:20:45.345" v="1368" actId="21"/>
          <ac:picMkLst>
            <pc:docMk/>
            <pc:sldMk cId="1480707346" sldId="258"/>
            <ac:picMk id="11" creationId="{EC6946CD-3752-E4E6-8FBC-885A06F106D9}"/>
          </ac:picMkLst>
        </pc:picChg>
        <pc:picChg chg="add del mod">
          <ac:chgData name="Patrick Salazar" userId="abb4cd06-59b8-44f5-afa8-32bec4c3caed" providerId="ADAL" clId="{9F8CFC22-C591-4CAF-9358-AAC6206E0169}" dt="2025-03-27T07:14:07.639" v="2269" actId="21"/>
          <ac:picMkLst>
            <pc:docMk/>
            <pc:sldMk cId="1480707346" sldId="258"/>
            <ac:picMk id="13" creationId="{9C8F74CB-8617-AB2B-944F-89FDBDE0CF7E}"/>
          </ac:picMkLst>
        </pc:picChg>
      </pc:sldChg>
      <pc:sldChg chg="addSp delSp modSp mod">
        <pc:chgData name="Patrick Salazar" userId="abb4cd06-59b8-44f5-afa8-32bec4c3caed" providerId="ADAL" clId="{9F8CFC22-C591-4CAF-9358-AAC6206E0169}" dt="2025-03-26T09:45:18.934" v="949"/>
        <pc:sldMkLst>
          <pc:docMk/>
          <pc:sldMk cId="1859374854" sldId="259"/>
        </pc:sldMkLst>
        <pc:spChg chg="mod">
          <ac:chgData name="Patrick Salazar" userId="abb4cd06-59b8-44f5-afa8-32bec4c3caed" providerId="ADAL" clId="{9F8CFC22-C591-4CAF-9358-AAC6206E0169}" dt="2025-03-26T00:30:52.879" v="200" actId="20577"/>
          <ac:spMkLst>
            <pc:docMk/>
            <pc:sldMk cId="1859374854" sldId="259"/>
            <ac:spMk id="2" creationId="{F83724C5-6757-4BFA-2BDD-CB0E2DA9D1EE}"/>
          </ac:spMkLst>
        </pc:spChg>
        <pc:spChg chg="add del mod">
          <ac:chgData name="Patrick Salazar" userId="abb4cd06-59b8-44f5-afa8-32bec4c3caed" providerId="ADAL" clId="{9F8CFC22-C591-4CAF-9358-AAC6206E0169}" dt="2025-03-26T09:45:18.934" v="949"/>
          <ac:spMkLst>
            <pc:docMk/>
            <pc:sldMk cId="1859374854" sldId="259"/>
            <ac:spMk id="3" creationId="{7C3740EF-BB86-A209-F958-53721A1828D7}"/>
          </ac:spMkLst>
        </pc:spChg>
        <pc:picChg chg="mod">
          <ac:chgData name="Patrick Salazar" userId="abb4cd06-59b8-44f5-afa8-32bec4c3caed" providerId="ADAL" clId="{9F8CFC22-C591-4CAF-9358-AAC6206E0169}" dt="2025-03-26T00:12:14.475" v="96" actId="1076"/>
          <ac:picMkLst>
            <pc:docMk/>
            <pc:sldMk cId="1859374854" sldId="259"/>
            <ac:picMk id="4" creationId="{A307BE8D-454C-54CE-E1F6-0C298BE3BE7B}"/>
          </ac:picMkLst>
        </pc:picChg>
      </pc:sldChg>
      <pc:sldChg chg="addSp delSp modSp mod">
        <pc:chgData name="Patrick Salazar" userId="abb4cd06-59b8-44f5-afa8-32bec4c3caed" providerId="ADAL" clId="{9F8CFC22-C591-4CAF-9358-AAC6206E0169}" dt="2025-03-26T00:16:28.068" v="118" actId="2711"/>
        <pc:sldMkLst>
          <pc:docMk/>
          <pc:sldMk cId="1717344346" sldId="260"/>
        </pc:sldMkLst>
        <pc:spChg chg="mod">
          <ac:chgData name="Patrick Salazar" userId="abb4cd06-59b8-44f5-afa8-32bec4c3caed" providerId="ADAL" clId="{9F8CFC22-C591-4CAF-9358-AAC6206E0169}" dt="2025-03-26T00:16:28.068" v="118" actId="2711"/>
          <ac:spMkLst>
            <pc:docMk/>
            <pc:sldMk cId="1717344346" sldId="260"/>
            <ac:spMk id="2" creationId="{96C887F3-0474-59B8-8E3B-B2F8F6021E5E}"/>
          </ac:spMkLst>
        </pc:spChg>
        <pc:spChg chg="del">
          <ac:chgData name="Patrick Salazar" userId="abb4cd06-59b8-44f5-afa8-32bec4c3caed" providerId="ADAL" clId="{9F8CFC22-C591-4CAF-9358-AAC6206E0169}" dt="2025-03-26T00:13:00.313" v="97" actId="478"/>
          <ac:spMkLst>
            <pc:docMk/>
            <pc:sldMk cId="1717344346" sldId="260"/>
            <ac:spMk id="3" creationId="{C5784D5A-1B38-597E-A063-EEC27877C9BF}"/>
          </ac:spMkLst>
        </pc:spChg>
        <pc:picChg chg="add mod modCrop">
          <ac:chgData name="Patrick Salazar" userId="abb4cd06-59b8-44f5-afa8-32bec4c3caed" providerId="ADAL" clId="{9F8CFC22-C591-4CAF-9358-AAC6206E0169}" dt="2025-03-26T00:13:54.873" v="106" actId="29295"/>
          <ac:picMkLst>
            <pc:docMk/>
            <pc:sldMk cId="1717344346" sldId="260"/>
            <ac:picMk id="5" creationId="{CAE5E9DC-EBF8-D3E4-5273-B473F0ADF886}"/>
          </ac:picMkLst>
        </pc:picChg>
      </pc:sldChg>
      <pc:sldChg chg="addSp modSp mod">
        <pc:chgData name="Patrick Salazar" userId="abb4cd06-59b8-44f5-afa8-32bec4c3caed" providerId="ADAL" clId="{9F8CFC22-C591-4CAF-9358-AAC6206E0169}" dt="2025-03-26T00:16:35.628" v="119" actId="2711"/>
        <pc:sldMkLst>
          <pc:docMk/>
          <pc:sldMk cId="4045047816" sldId="261"/>
        </pc:sldMkLst>
        <pc:spChg chg="mod">
          <ac:chgData name="Patrick Salazar" userId="abb4cd06-59b8-44f5-afa8-32bec4c3caed" providerId="ADAL" clId="{9F8CFC22-C591-4CAF-9358-AAC6206E0169}" dt="2025-03-26T00:16:35.628" v="119" actId="2711"/>
          <ac:spMkLst>
            <pc:docMk/>
            <pc:sldMk cId="4045047816" sldId="261"/>
            <ac:spMk id="2" creationId="{D3996F3B-8B09-42A7-A579-7A21E58B1B39}"/>
          </ac:spMkLst>
        </pc:spChg>
        <pc:spChg chg="mod">
          <ac:chgData name="Patrick Salazar" userId="abb4cd06-59b8-44f5-afa8-32bec4c3caed" providerId="ADAL" clId="{9F8CFC22-C591-4CAF-9358-AAC6206E0169}" dt="2025-03-26T00:16:35.628" v="119" actId="2711"/>
          <ac:spMkLst>
            <pc:docMk/>
            <pc:sldMk cId="4045047816" sldId="261"/>
            <ac:spMk id="3" creationId="{724D19CD-3854-05DF-50CF-CB16195A5543}"/>
          </ac:spMkLst>
        </pc:spChg>
        <pc:picChg chg="add mod modCrop">
          <ac:chgData name="Patrick Salazar" userId="abb4cd06-59b8-44f5-afa8-32bec4c3caed" providerId="ADAL" clId="{9F8CFC22-C591-4CAF-9358-AAC6206E0169}" dt="2025-03-26T00:16:01.313" v="114" actId="29295"/>
          <ac:picMkLst>
            <pc:docMk/>
            <pc:sldMk cId="4045047816" sldId="261"/>
            <ac:picMk id="5" creationId="{FE07EB00-2F51-DFBF-2EE5-C243A0A943EC}"/>
          </ac:picMkLst>
        </pc:picChg>
      </pc:sldChg>
      <pc:sldChg chg="addSp modSp mod">
        <pc:chgData name="Patrick Salazar" userId="abb4cd06-59b8-44f5-afa8-32bec4c3caed" providerId="ADAL" clId="{9F8CFC22-C591-4CAF-9358-AAC6206E0169}" dt="2025-03-26T00:17:41.216" v="126" actId="29295"/>
        <pc:sldMkLst>
          <pc:docMk/>
          <pc:sldMk cId="4257056302" sldId="262"/>
        </pc:sldMkLst>
        <pc:picChg chg="add mod modCrop">
          <ac:chgData name="Patrick Salazar" userId="abb4cd06-59b8-44f5-afa8-32bec4c3caed" providerId="ADAL" clId="{9F8CFC22-C591-4CAF-9358-AAC6206E0169}" dt="2025-03-26T00:17:41.216" v="126" actId="29295"/>
          <ac:picMkLst>
            <pc:docMk/>
            <pc:sldMk cId="4257056302" sldId="262"/>
            <ac:picMk id="5" creationId="{E9013DF1-9C41-D1B2-7565-7D6A2A8EE89A}"/>
          </ac:picMkLst>
        </pc:picChg>
      </pc:sldChg>
      <pc:sldChg chg="addSp modSp mod">
        <pc:chgData name="Patrick Salazar" userId="abb4cd06-59b8-44f5-afa8-32bec4c3caed" providerId="ADAL" clId="{9F8CFC22-C591-4CAF-9358-AAC6206E0169}" dt="2025-03-27T20:40:44.957" v="4027"/>
        <pc:sldMkLst>
          <pc:docMk/>
          <pc:sldMk cId="1561500108" sldId="263"/>
        </pc:sldMkLst>
        <pc:spChg chg="mod">
          <ac:chgData name="Patrick Salazar" userId="abb4cd06-59b8-44f5-afa8-32bec4c3caed" providerId="ADAL" clId="{9F8CFC22-C591-4CAF-9358-AAC6206E0169}" dt="2025-03-27T19:50:23.660" v="3410" actId="14100"/>
          <ac:spMkLst>
            <pc:docMk/>
            <pc:sldMk cId="1561500108" sldId="263"/>
            <ac:spMk id="2" creationId="{57418C61-74AB-2AF2-D015-97A6322A82A0}"/>
          </ac:spMkLst>
        </pc:spChg>
        <pc:spChg chg="mod">
          <ac:chgData name="Patrick Salazar" userId="abb4cd06-59b8-44f5-afa8-32bec4c3caed" providerId="ADAL" clId="{9F8CFC22-C591-4CAF-9358-AAC6206E0169}" dt="2025-03-27T08:05:33.951" v="3283" actId="21"/>
          <ac:spMkLst>
            <pc:docMk/>
            <pc:sldMk cId="1561500108" sldId="263"/>
            <ac:spMk id="3" creationId="{80BACA16-B069-E3D9-E67C-465E70FB5551}"/>
          </ac:spMkLst>
        </pc:spChg>
        <pc:graphicFrameChg chg="add mod">
          <ac:chgData name="Patrick Salazar" userId="abb4cd06-59b8-44f5-afa8-32bec4c3caed" providerId="ADAL" clId="{9F8CFC22-C591-4CAF-9358-AAC6206E0169}" dt="2025-03-27T08:05:50.506" v="3289" actId="1076"/>
          <ac:graphicFrameMkLst>
            <pc:docMk/>
            <pc:sldMk cId="1561500108" sldId="263"/>
            <ac:graphicFrameMk id="6" creationId="{E6533979-2620-61F0-0B52-A1387D010553}"/>
          </ac:graphicFrameMkLst>
        </pc:graphicFrameChg>
        <pc:picChg chg="add mod modCrop">
          <ac:chgData name="Patrick Salazar" userId="abb4cd06-59b8-44f5-afa8-32bec4c3caed" providerId="ADAL" clId="{9F8CFC22-C591-4CAF-9358-AAC6206E0169}" dt="2025-03-26T00:21:08.968" v="134" actId="29295"/>
          <ac:picMkLst>
            <pc:docMk/>
            <pc:sldMk cId="1561500108" sldId="263"/>
            <ac:picMk id="5" creationId="{1FD36EEF-6579-43C2-1891-B5BAD22BA06D}"/>
          </ac:picMkLst>
        </pc:picChg>
        <pc:picChg chg="add mod">
          <ac:chgData name="Patrick Salazar" userId="abb4cd06-59b8-44f5-afa8-32bec4c3caed" providerId="ADAL" clId="{9F8CFC22-C591-4CAF-9358-AAC6206E0169}" dt="2025-03-27T20:40:44.957" v="4027"/>
          <ac:picMkLst>
            <pc:docMk/>
            <pc:sldMk cId="1561500108" sldId="263"/>
            <ac:picMk id="7" creationId="{9553CF56-D843-9A7B-E1F5-2BB6417BCF12}"/>
          </ac:picMkLst>
        </pc:picChg>
      </pc:sldChg>
      <pc:sldChg chg="addSp delSp modSp new add del mod ord modShow">
        <pc:chgData name="Patrick Salazar" userId="abb4cd06-59b8-44f5-afa8-32bec4c3caed" providerId="ADAL" clId="{9F8CFC22-C591-4CAF-9358-AAC6206E0169}" dt="2025-03-27T20:42:00.034" v="4033" actId="47"/>
        <pc:sldMkLst>
          <pc:docMk/>
          <pc:sldMk cId="2755971805" sldId="264"/>
        </pc:sldMkLst>
        <pc:spChg chg="del">
          <ac:chgData name="Patrick Salazar" userId="abb4cd06-59b8-44f5-afa8-32bec4c3caed" providerId="ADAL" clId="{9F8CFC22-C591-4CAF-9358-AAC6206E0169}" dt="2025-03-26T00:39:19.918" v="439" actId="478"/>
          <ac:spMkLst>
            <pc:docMk/>
            <pc:sldMk cId="2755971805" sldId="264"/>
            <ac:spMk id="2" creationId="{BC319838-48D9-239C-DDE1-5A568FFB1635}"/>
          </ac:spMkLst>
        </pc:spChg>
        <pc:spChg chg="del">
          <ac:chgData name="Patrick Salazar" userId="abb4cd06-59b8-44f5-afa8-32bec4c3caed" providerId="ADAL" clId="{9F8CFC22-C591-4CAF-9358-AAC6206E0169}" dt="2025-03-26T00:39:19.918" v="439" actId="478"/>
          <ac:spMkLst>
            <pc:docMk/>
            <pc:sldMk cId="2755971805" sldId="264"/>
            <ac:spMk id="3" creationId="{89FCCBBA-410E-BAA0-53A5-B94F63614AE5}"/>
          </ac:spMkLst>
        </pc:spChg>
        <pc:picChg chg="add mod">
          <ac:chgData name="Patrick Salazar" userId="abb4cd06-59b8-44f5-afa8-32bec4c3caed" providerId="ADAL" clId="{9F8CFC22-C591-4CAF-9358-AAC6206E0169}" dt="2025-03-26T00:39:23.071" v="441" actId="1076"/>
          <ac:picMkLst>
            <pc:docMk/>
            <pc:sldMk cId="2755971805" sldId="264"/>
            <ac:picMk id="5" creationId="{63F44D03-631A-F01C-4C33-D9F068F07C97}"/>
          </ac:picMkLst>
        </pc:picChg>
        <pc:picChg chg="add mod">
          <ac:chgData name="Patrick Salazar" userId="abb4cd06-59b8-44f5-afa8-32bec4c3caed" providerId="ADAL" clId="{9F8CFC22-C591-4CAF-9358-AAC6206E0169}" dt="2025-03-26T00:39:34.848" v="444" actId="1076"/>
          <ac:picMkLst>
            <pc:docMk/>
            <pc:sldMk cId="2755971805" sldId="264"/>
            <ac:picMk id="7" creationId="{5D918366-DBC3-AD79-E0F0-8D379EB35917}"/>
          </ac:picMkLst>
        </pc:picChg>
        <pc:picChg chg="add del mod">
          <ac:chgData name="Patrick Salazar" userId="abb4cd06-59b8-44f5-afa8-32bec4c3caed" providerId="ADAL" clId="{9F8CFC22-C591-4CAF-9358-AAC6206E0169}" dt="2025-03-26T00:40:31.094" v="448" actId="21"/>
          <ac:picMkLst>
            <pc:docMk/>
            <pc:sldMk cId="2755971805" sldId="264"/>
            <ac:picMk id="9" creationId="{563557CD-D944-8BF2-1376-4102D6B86573}"/>
          </ac:picMkLst>
        </pc:picChg>
      </pc:sldChg>
      <pc:sldChg chg="addSp delSp modSp new add del mod ord modShow">
        <pc:chgData name="Patrick Salazar" userId="abb4cd06-59b8-44f5-afa8-32bec4c3caed" providerId="ADAL" clId="{9F8CFC22-C591-4CAF-9358-AAC6206E0169}" dt="2025-03-27T20:42:00.034" v="4033" actId="47"/>
        <pc:sldMkLst>
          <pc:docMk/>
          <pc:sldMk cId="1436246041" sldId="265"/>
        </pc:sldMkLst>
        <pc:spChg chg="del">
          <ac:chgData name="Patrick Salazar" userId="abb4cd06-59b8-44f5-afa8-32bec4c3caed" providerId="ADAL" clId="{9F8CFC22-C591-4CAF-9358-AAC6206E0169}" dt="2025-03-26T00:40:37.973" v="450" actId="478"/>
          <ac:spMkLst>
            <pc:docMk/>
            <pc:sldMk cId="1436246041" sldId="265"/>
            <ac:spMk id="2" creationId="{51C09302-AA40-4F2F-238E-A0F50E2C0CD5}"/>
          </ac:spMkLst>
        </pc:spChg>
        <pc:spChg chg="del">
          <ac:chgData name="Patrick Salazar" userId="abb4cd06-59b8-44f5-afa8-32bec4c3caed" providerId="ADAL" clId="{9F8CFC22-C591-4CAF-9358-AAC6206E0169}" dt="2025-03-26T00:40:37.973" v="450" actId="478"/>
          <ac:spMkLst>
            <pc:docMk/>
            <pc:sldMk cId="1436246041" sldId="265"/>
            <ac:spMk id="3" creationId="{06A42F70-8779-7C17-F5E9-4EDC32DAE381}"/>
          </ac:spMkLst>
        </pc:spChg>
        <pc:picChg chg="add mod">
          <ac:chgData name="Patrick Salazar" userId="abb4cd06-59b8-44f5-afa8-32bec4c3caed" providerId="ADAL" clId="{9F8CFC22-C591-4CAF-9358-AAC6206E0169}" dt="2025-03-26T00:40:41.329" v="453" actId="1076"/>
          <ac:picMkLst>
            <pc:docMk/>
            <pc:sldMk cId="1436246041" sldId="265"/>
            <ac:picMk id="9" creationId="{563557CD-D944-8BF2-1376-4102D6B86573}"/>
          </ac:picMkLst>
        </pc:picChg>
      </pc:sldChg>
      <pc:sldChg chg="addSp delSp modSp new del mod">
        <pc:chgData name="Patrick Salazar" userId="abb4cd06-59b8-44f5-afa8-32bec4c3caed" providerId="ADAL" clId="{9F8CFC22-C591-4CAF-9358-AAC6206E0169}" dt="2025-03-26T01:02:29.155" v="483" actId="47"/>
        <pc:sldMkLst>
          <pc:docMk/>
          <pc:sldMk cId="988716930" sldId="266"/>
        </pc:sldMkLst>
        <pc:spChg chg="del">
          <ac:chgData name="Patrick Salazar" userId="abb4cd06-59b8-44f5-afa8-32bec4c3caed" providerId="ADAL" clId="{9F8CFC22-C591-4CAF-9358-AAC6206E0169}" dt="2025-03-26T00:42:02.491" v="455" actId="478"/>
          <ac:spMkLst>
            <pc:docMk/>
            <pc:sldMk cId="988716930" sldId="266"/>
            <ac:spMk id="2" creationId="{D46DCEF6-65FD-B949-FB46-C63650535513}"/>
          </ac:spMkLst>
        </pc:spChg>
        <pc:spChg chg="del">
          <ac:chgData name="Patrick Salazar" userId="abb4cd06-59b8-44f5-afa8-32bec4c3caed" providerId="ADAL" clId="{9F8CFC22-C591-4CAF-9358-AAC6206E0169}" dt="2025-03-26T00:42:02.491" v="455" actId="478"/>
          <ac:spMkLst>
            <pc:docMk/>
            <pc:sldMk cId="988716930" sldId="266"/>
            <ac:spMk id="3" creationId="{C9AA2653-A6C9-4BB9-CC7E-267076845DAC}"/>
          </ac:spMkLst>
        </pc:spChg>
        <pc:picChg chg="add del mod">
          <ac:chgData name="Patrick Salazar" userId="abb4cd06-59b8-44f5-afa8-32bec4c3caed" providerId="ADAL" clId="{9F8CFC22-C591-4CAF-9358-AAC6206E0169}" dt="2025-03-26T01:02:04.727" v="474" actId="21"/>
          <ac:picMkLst>
            <pc:docMk/>
            <pc:sldMk cId="988716930" sldId="266"/>
            <ac:picMk id="5" creationId="{98E7B3D6-312C-CEF9-A685-AAF85E183194}"/>
          </ac:picMkLst>
        </pc:picChg>
        <pc:picChg chg="add del mod">
          <ac:chgData name="Patrick Salazar" userId="abb4cd06-59b8-44f5-afa8-32bec4c3caed" providerId="ADAL" clId="{9F8CFC22-C591-4CAF-9358-AAC6206E0169}" dt="2025-03-26T01:02:18.669" v="478" actId="21"/>
          <ac:picMkLst>
            <pc:docMk/>
            <pc:sldMk cId="988716930" sldId="266"/>
            <ac:picMk id="7" creationId="{8BC81A94-2DE7-6100-3F12-B14357BE0F1C}"/>
          </ac:picMkLst>
        </pc:picChg>
      </pc:sldChg>
      <pc:sldChg chg="addSp delSp modSp new add del mod ord modShow">
        <pc:chgData name="Patrick Salazar" userId="abb4cd06-59b8-44f5-afa8-32bec4c3caed" providerId="ADAL" clId="{9F8CFC22-C591-4CAF-9358-AAC6206E0169}" dt="2025-03-27T20:42:00.034" v="4033" actId="47"/>
        <pc:sldMkLst>
          <pc:docMk/>
          <pc:sldMk cId="4042913617" sldId="267"/>
        </pc:sldMkLst>
        <pc:spChg chg="del">
          <ac:chgData name="Patrick Salazar" userId="abb4cd06-59b8-44f5-afa8-32bec4c3caed" providerId="ADAL" clId="{9F8CFC22-C591-4CAF-9358-AAC6206E0169}" dt="2025-03-26T00:43:19.420" v="462" actId="478"/>
          <ac:spMkLst>
            <pc:docMk/>
            <pc:sldMk cId="4042913617" sldId="267"/>
            <ac:spMk id="2" creationId="{7EC026CB-511A-3E59-67D5-C4674BC827F2}"/>
          </ac:spMkLst>
        </pc:spChg>
        <pc:spChg chg="del">
          <ac:chgData name="Patrick Salazar" userId="abb4cd06-59b8-44f5-afa8-32bec4c3caed" providerId="ADAL" clId="{9F8CFC22-C591-4CAF-9358-AAC6206E0169}" dt="2025-03-26T00:43:19.420" v="462" actId="478"/>
          <ac:spMkLst>
            <pc:docMk/>
            <pc:sldMk cId="4042913617" sldId="267"/>
            <ac:spMk id="3" creationId="{CD300D85-461F-73E7-3534-7C63BA10B916}"/>
          </ac:spMkLst>
        </pc:spChg>
        <pc:spChg chg="add mod">
          <ac:chgData name="Patrick Salazar" userId="abb4cd06-59b8-44f5-afa8-32bec4c3caed" providerId="ADAL" clId="{9F8CFC22-C591-4CAF-9358-AAC6206E0169}" dt="2025-03-26T01:03:15.239" v="499" actId="1076"/>
          <ac:spMkLst>
            <pc:docMk/>
            <pc:sldMk cId="4042913617" sldId="267"/>
            <ac:spMk id="15" creationId="{AF9BF728-8012-6CFA-6B70-74FE5A1E7324}"/>
          </ac:spMkLst>
        </pc:spChg>
        <pc:picChg chg="add del">
          <ac:chgData name="Patrick Salazar" userId="abb4cd06-59b8-44f5-afa8-32bec4c3caed" providerId="ADAL" clId="{9F8CFC22-C591-4CAF-9358-AAC6206E0169}" dt="2025-03-26T00:43:19.420" v="462" actId="478"/>
          <ac:picMkLst>
            <pc:docMk/>
            <pc:sldMk cId="4042913617" sldId="267"/>
            <ac:picMk id="5" creationId="{F6AA7FF1-F86C-7FF1-E61B-75E2C7D1AF32}"/>
          </ac:picMkLst>
        </pc:picChg>
        <pc:picChg chg="add mod">
          <ac:chgData name="Patrick Salazar" userId="abb4cd06-59b8-44f5-afa8-32bec4c3caed" providerId="ADAL" clId="{9F8CFC22-C591-4CAF-9358-AAC6206E0169}" dt="2025-03-26T01:03:06.641" v="488" actId="1076"/>
          <ac:picMkLst>
            <pc:docMk/>
            <pc:sldMk cId="4042913617" sldId="267"/>
            <ac:picMk id="7" creationId="{AAFBA41D-CE3E-ECB8-8E31-E57AF8B01E1D}"/>
          </ac:picMkLst>
        </pc:picChg>
        <pc:picChg chg="add mod">
          <ac:chgData name="Patrick Salazar" userId="abb4cd06-59b8-44f5-afa8-32bec4c3caed" providerId="ADAL" clId="{9F8CFC22-C591-4CAF-9358-AAC6206E0169}" dt="2025-03-26T01:03:06.641" v="488" actId="1076"/>
          <ac:picMkLst>
            <pc:docMk/>
            <pc:sldMk cId="4042913617" sldId="267"/>
            <ac:picMk id="9" creationId="{A74FC06C-43A4-DD63-91FB-05932C4BEA9B}"/>
          </ac:picMkLst>
        </pc:picChg>
        <pc:picChg chg="add mod">
          <ac:chgData name="Patrick Salazar" userId="abb4cd06-59b8-44f5-afa8-32bec4c3caed" providerId="ADAL" clId="{9F8CFC22-C591-4CAF-9358-AAC6206E0169}" dt="2025-03-26T01:03:06.641" v="488" actId="1076"/>
          <ac:picMkLst>
            <pc:docMk/>
            <pc:sldMk cId="4042913617" sldId="267"/>
            <ac:picMk id="10" creationId="{98E7B3D6-312C-CEF9-A685-AAF85E183194}"/>
          </ac:picMkLst>
        </pc:picChg>
        <pc:picChg chg="add mod">
          <ac:chgData name="Patrick Salazar" userId="abb4cd06-59b8-44f5-afa8-32bec4c3caed" providerId="ADAL" clId="{9F8CFC22-C591-4CAF-9358-AAC6206E0169}" dt="2025-03-26T01:03:06.641" v="488" actId="1076"/>
          <ac:picMkLst>
            <pc:docMk/>
            <pc:sldMk cId="4042913617" sldId="267"/>
            <ac:picMk id="11" creationId="{8BC81A94-2DE7-6100-3F12-B14357BE0F1C}"/>
          </ac:picMkLst>
        </pc:picChg>
        <pc:picChg chg="add mod">
          <ac:chgData name="Patrick Salazar" userId="abb4cd06-59b8-44f5-afa8-32bec4c3caed" providerId="ADAL" clId="{9F8CFC22-C591-4CAF-9358-AAC6206E0169}" dt="2025-03-26T01:03:02.951" v="487" actId="571"/>
          <ac:picMkLst>
            <pc:docMk/>
            <pc:sldMk cId="4042913617" sldId="267"/>
            <ac:picMk id="12" creationId="{339C63EB-1496-74E2-3A18-D938A41E28AC}"/>
          </ac:picMkLst>
        </pc:picChg>
        <pc:picChg chg="add mod">
          <ac:chgData name="Patrick Salazar" userId="abb4cd06-59b8-44f5-afa8-32bec4c3caed" providerId="ADAL" clId="{9F8CFC22-C591-4CAF-9358-AAC6206E0169}" dt="2025-03-26T01:03:02.951" v="487" actId="571"/>
          <ac:picMkLst>
            <pc:docMk/>
            <pc:sldMk cId="4042913617" sldId="267"/>
            <ac:picMk id="13" creationId="{05F66E12-AFD5-936E-6B8E-3A39BFBB552B}"/>
          </ac:picMkLst>
        </pc:picChg>
        <pc:picChg chg="add mod">
          <ac:chgData name="Patrick Salazar" userId="abb4cd06-59b8-44f5-afa8-32bec4c3caed" providerId="ADAL" clId="{9F8CFC22-C591-4CAF-9358-AAC6206E0169}" dt="2025-03-26T01:03:02.951" v="487" actId="571"/>
          <ac:picMkLst>
            <pc:docMk/>
            <pc:sldMk cId="4042913617" sldId="267"/>
            <ac:picMk id="14" creationId="{D89B9DAC-5A95-B579-8C90-0E9404F38528}"/>
          </ac:picMkLst>
        </pc:picChg>
      </pc:sldChg>
      <pc:sldChg chg="addSp modSp new del mod modShow">
        <pc:chgData name="Patrick Salazar" userId="abb4cd06-59b8-44f5-afa8-32bec4c3caed" providerId="ADAL" clId="{9F8CFC22-C591-4CAF-9358-AAC6206E0169}" dt="2025-03-26T01:09:43.038" v="520" actId="47"/>
        <pc:sldMkLst>
          <pc:docMk/>
          <pc:sldMk cId="1862641947" sldId="269"/>
        </pc:sldMkLst>
        <pc:spChg chg="mod">
          <ac:chgData name="Patrick Salazar" userId="abb4cd06-59b8-44f5-afa8-32bec4c3caed" providerId="ADAL" clId="{9F8CFC22-C591-4CAF-9358-AAC6206E0169}" dt="2025-03-26T01:04:22.821" v="507" actId="27636"/>
          <ac:spMkLst>
            <pc:docMk/>
            <pc:sldMk cId="1862641947" sldId="269"/>
            <ac:spMk id="2" creationId="{9910E045-5FF8-2FE7-CC44-2E0F5E5C37DA}"/>
          </ac:spMkLst>
        </pc:spChg>
        <pc:spChg chg="mod">
          <ac:chgData name="Patrick Salazar" userId="abb4cd06-59b8-44f5-afa8-32bec4c3caed" providerId="ADAL" clId="{9F8CFC22-C591-4CAF-9358-AAC6206E0169}" dt="2025-03-26T01:04:33.097" v="510" actId="1076"/>
          <ac:spMkLst>
            <pc:docMk/>
            <pc:sldMk cId="1862641947" sldId="269"/>
            <ac:spMk id="3" creationId="{55C49281-20E4-A5BD-2EAA-0C7C8B658D9D}"/>
          </ac:spMkLst>
        </pc:spChg>
        <pc:picChg chg="add mod">
          <ac:chgData name="Patrick Salazar" userId="abb4cd06-59b8-44f5-afa8-32bec4c3caed" providerId="ADAL" clId="{9F8CFC22-C591-4CAF-9358-AAC6206E0169}" dt="2025-03-26T01:04:41.369" v="512" actId="1076"/>
          <ac:picMkLst>
            <pc:docMk/>
            <pc:sldMk cId="1862641947" sldId="269"/>
            <ac:picMk id="5" creationId="{56763EB7-5017-655D-F00E-F320766634F2}"/>
          </ac:picMkLst>
        </pc:picChg>
        <pc:picChg chg="add mod">
          <ac:chgData name="Patrick Salazar" userId="abb4cd06-59b8-44f5-afa8-32bec4c3caed" providerId="ADAL" clId="{9F8CFC22-C591-4CAF-9358-AAC6206E0169}" dt="2025-03-26T01:04:48.446" v="514" actId="1076"/>
          <ac:picMkLst>
            <pc:docMk/>
            <pc:sldMk cId="1862641947" sldId="269"/>
            <ac:picMk id="7" creationId="{620AF9C4-6B88-20A9-F74B-83040DA86C2C}"/>
          </ac:picMkLst>
        </pc:picChg>
        <pc:picChg chg="add mod">
          <ac:chgData name="Patrick Salazar" userId="abb4cd06-59b8-44f5-afa8-32bec4c3caed" providerId="ADAL" clId="{9F8CFC22-C591-4CAF-9358-AAC6206E0169}" dt="2025-03-26T01:04:55.297" v="516" actId="1076"/>
          <ac:picMkLst>
            <pc:docMk/>
            <pc:sldMk cId="1862641947" sldId="269"/>
            <ac:picMk id="9" creationId="{CAF2F096-55AC-65A6-0946-3973B33B5E6D}"/>
          </ac:picMkLst>
        </pc:picChg>
        <pc:picChg chg="add mod">
          <ac:chgData name="Patrick Salazar" userId="abb4cd06-59b8-44f5-afa8-32bec4c3caed" providerId="ADAL" clId="{9F8CFC22-C591-4CAF-9358-AAC6206E0169}" dt="2025-03-26T01:05:03.636" v="518" actId="1076"/>
          <ac:picMkLst>
            <pc:docMk/>
            <pc:sldMk cId="1862641947" sldId="269"/>
            <ac:picMk id="11" creationId="{53996B1A-9513-5852-E73F-71891A9CABE8}"/>
          </ac:picMkLst>
        </pc:picChg>
      </pc:sldChg>
      <pc:sldChg chg="addSp delSp modSp new mod">
        <pc:chgData name="Patrick Salazar" userId="abb4cd06-59b8-44f5-afa8-32bec4c3caed" providerId="ADAL" clId="{9F8CFC22-C591-4CAF-9358-AAC6206E0169}" dt="2025-03-26T20:45:10.040" v="1474" actId="1076"/>
        <pc:sldMkLst>
          <pc:docMk/>
          <pc:sldMk cId="4045775888" sldId="269"/>
        </pc:sldMkLst>
        <pc:spChg chg="mod">
          <ac:chgData name="Patrick Salazar" userId="abb4cd06-59b8-44f5-afa8-32bec4c3caed" providerId="ADAL" clId="{9F8CFC22-C591-4CAF-9358-AAC6206E0169}" dt="2025-03-26T20:45:10.040" v="1474" actId="1076"/>
          <ac:spMkLst>
            <pc:docMk/>
            <pc:sldMk cId="4045775888" sldId="269"/>
            <ac:spMk id="2" creationId="{F607A5A1-A6CD-52FA-E1CD-E80806942662}"/>
          </ac:spMkLst>
        </pc:spChg>
        <pc:spChg chg="del">
          <ac:chgData name="Patrick Salazar" userId="abb4cd06-59b8-44f5-afa8-32bec4c3caed" providerId="ADAL" clId="{9F8CFC22-C591-4CAF-9358-AAC6206E0169}" dt="2025-03-26T01:11:12.284" v="578" actId="478"/>
          <ac:spMkLst>
            <pc:docMk/>
            <pc:sldMk cId="4045775888" sldId="269"/>
            <ac:spMk id="3" creationId="{7F5D37FE-A8AE-E8BC-E8D8-DF3084C97C8F}"/>
          </ac:spMkLst>
        </pc:spChg>
        <pc:spChg chg="add mod">
          <ac:chgData name="Patrick Salazar" userId="abb4cd06-59b8-44f5-afa8-32bec4c3caed" providerId="ADAL" clId="{9F8CFC22-C591-4CAF-9358-AAC6206E0169}" dt="2025-03-26T10:24:27.003" v="1144" actId="113"/>
          <ac:spMkLst>
            <pc:docMk/>
            <pc:sldMk cId="4045775888" sldId="269"/>
            <ac:spMk id="6" creationId="{AD6DAE3D-1A9E-16FD-C54F-C2D740A5253B}"/>
          </ac:spMkLst>
        </pc:spChg>
        <pc:spChg chg="add mod">
          <ac:chgData name="Patrick Salazar" userId="abb4cd06-59b8-44f5-afa8-32bec4c3caed" providerId="ADAL" clId="{9F8CFC22-C591-4CAF-9358-AAC6206E0169}" dt="2025-03-26T20:43:33.332" v="1432" actId="14100"/>
          <ac:spMkLst>
            <pc:docMk/>
            <pc:sldMk cId="4045775888" sldId="269"/>
            <ac:spMk id="7" creationId="{67919BE2-B112-6746-0049-1633BC455099}"/>
          </ac:spMkLst>
        </pc:spChg>
        <pc:picChg chg="add del mod">
          <ac:chgData name="Patrick Salazar" userId="abb4cd06-59b8-44f5-afa8-32bec4c3caed" providerId="ADAL" clId="{9F8CFC22-C591-4CAF-9358-AAC6206E0169}" dt="2025-03-26T01:28:29.710" v="585" actId="478"/>
          <ac:picMkLst>
            <pc:docMk/>
            <pc:sldMk cId="4045775888" sldId="269"/>
            <ac:picMk id="5" creationId="{5C917C0A-0581-B776-F27F-2487D58CA94C}"/>
          </ac:picMkLst>
        </pc:picChg>
        <pc:picChg chg="add mod">
          <ac:chgData name="Patrick Salazar" userId="abb4cd06-59b8-44f5-afa8-32bec4c3caed" providerId="ADAL" clId="{9F8CFC22-C591-4CAF-9358-AAC6206E0169}" dt="2025-03-26T01:28:59.315" v="654" actId="1076"/>
          <ac:picMkLst>
            <pc:docMk/>
            <pc:sldMk cId="4045775888" sldId="269"/>
            <ac:picMk id="7" creationId="{E697DA48-9962-5133-F418-6C5CD15492E4}"/>
          </ac:picMkLst>
        </pc:picChg>
      </pc:sldChg>
      <pc:sldChg chg="addSp delSp modSp new add del mod">
        <pc:chgData name="Patrick Salazar" userId="abb4cd06-59b8-44f5-afa8-32bec4c3caed" providerId="ADAL" clId="{9F8CFC22-C591-4CAF-9358-AAC6206E0169}" dt="2025-03-27T20:42:00.034" v="4033" actId="47"/>
        <pc:sldMkLst>
          <pc:docMk/>
          <pc:sldMk cId="2918792654" sldId="270"/>
        </pc:sldMkLst>
        <pc:spChg chg="add mod">
          <ac:chgData name="Patrick Salazar" userId="abb4cd06-59b8-44f5-afa8-32bec4c3caed" providerId="ADAL" clId="{9F8CFC22-C591-4CAF-9358-AAC6206E0169}" dt="2025-03-26T05:46:42.089" v="812"/>
          <ac:spMkLst>
            <pc:docMk/>
            <pc:sldMk cId="2918792654" sldId="270"/>
            <ac:spMk id="2" creationId="{4C2B39E1-0B01-FE16-475D-4BC89B267EF9}"/>
          </ac:spMkLst>
        </pc:spChg>
        <pc:spChg chg="del">
          <ac:chgData name="Patrick Salazar" userId="abb4cd06-59b8-44f5-afa8-32bec4c3caed" providerId="ADAL" clId="{9F8CFC22-C591-4CAF-9358-AAC6206E0169}" dt="2025-03-26T01:17:35.790" v="582" actId="478"/>
          <ac:spMkLst>
            <pc:docMk/>
            <pc:sldMk cId="2918792654" sldId="270"/>
            <ac:spMk id="2" creationId="{5C7AEA06-89F3-45F2-D3BC-17658044C6AB}"/>
          </ac:spMkLst>
        </pc:spChg>
        <pc:spChg chg="mod">
          <ac:chgData name="Patrick Salazar" userId="abb4cd06-59b8-44f5-afa8-32bec4c3caed" providerId="ADAL" clId="{9F8CFC22-C591-4CAF-9358-AAC6206E0169}" dt="2025-03-27T08:12:13.359" v="3298" actId="20577"/>
          <ac:spMkLst>
            <pc:docMk/>
            <pc:sldMk cId="2918792654" sldId="270"/>
            <ac:spMk id="3" creationId="{28A26E50-D352-C0BC-DFFE-1DB1B549CC7E}"/>
          </ac:spMkLst>
        </pc:spChg>
        <pc:spChg chg="del">
          <ac:chgData name="Patrick Salazar" userId="abb4cd06-59b8-44f5-afa8-32bec4c3caed" providerId="ADAL" clId="{9F8CFC22-C591-4CAF-9358-AAC6206E0169}" dt="2025-03-26T01:17:35.790" v="582" actId="478"/>
          <ac:spMkLst>
            <pc:docMk/>
            <pc:sldMk cId="2918792654" sldId="270"/>
            <ac:spMk id="3" creationId="{BE374DEE-911E-EA0C-C51B-B3F9939FCE06}"/>
          </ac:spMkLst>
        </pc:spChg>
        <pc:spChg chg="add mod">
          <ac:chgData name="Patrick Salazar" userId="abb4cd06-59b8-44f5-afa8-32bec4c3caed" providerId="ADAL" clId="{9F8CFC22-C591-4CAF-9358-AAC6206E0169}" dt="2025-03-26T05:46:48.277" v="821"/>
          <ac:spMkLst>
            <pc:docMk/>
            <pc:sldMk cId="2918792654" sldId="270"/>
            <ac:spMk id="4" creationId="{F5105213-23CC-70A1-CAC0-EE0C584760DC}"/>
          </ac:spMkLst>
        </pc:spChg>
        <pc:spChg chg="add mod">
          <ac:chgData name="Patrick Salazar" userId="abb4cd06-59b8-44f5-afa8-32bec4c3caed" providerId="ADAL" clId="{9F8CFC22-C591-4CAF-9358-AAC6206E0169}" dt="2025-03-26T20:47:13.056" v="1476"/>
          <ac:spMkLst>
            <pc:docMk/>
            <pc:sldMk cId="2918792654" sldId="270"/>
            <ac:spMk id="5" creationId="{3CDE7FA5-3048-A50C-3FFF-7B2849F997FA}"/>
          </ac:spMkLst>
        </pc:spChg>
        <pc:spChg chg="add mod">
          <ac:chgData name="Patrick Salazar" userId="abb4cd06-59b8-44f5-afa8-32bec4c3caed" providerId="ADAL" clId="{9F8CFC22-C591-4CAF-9358-AAC6206E0169}" dt="2025-03-27T06:11:54.780" v="1846" actId="1076"/>
          <ac:spMkLst>
            <pc:docMk/>
            <pc:sldMk cId="2918792654" sldId="270"/>
            <ac:spMk id="6" creationId="{0321E1B6-1F00-AB85-8D2A-913804E6A05D}"/>
          </ac:spMkLst>
        </pc:spChg>
        <pc:spChg chg="add mod">
          <ac:chgData name="Patrick Salazar" userId="abb4cd06-59b8-44f5-afa8-32bec4c3caed" providerId="ADAL" clId="{9F8CFC22-C591-4CAF-9358-AAC6206E0169}" dt="2025-03-26T20:47:43.926" v="1493" actId="14100"/>
          <ac:spMkLst>
            <pc:docMk/>
            <pc:sldMk cId="2918792654" sldId="270"/>
            <ac:spMk id="10" creationId="{E89FDF47-1A87-C499-CC26-0132A43609E8}"/>
          </ac:spMkLst>
        </pc:spChg>
        <pc:spChg chg="add del mod">
          <ac:chgData name="Patrick Salazar" userId="abb4cd06-59b8-44f5-afa8-32bec4c3caed" providerId="ADAL" clId="{9F8CFC22-C591-4CAF-9358-AAC6206E0169}" dt="2025-03-26T20:47:15.724" v="1477" actId="478"/>
          <ac:spMkLst>
            <pc:docMk/>
            <pc:sldMk cId="2918792654" sldId="270"/>
            <ac:spMk id="11" creationId="{D6CB043F-82D4-F2D6-9C2C-1EE4196C5CF1}"/>
          </ac:spMkLst>
        </pc:spChg>
        <pc:picChg chg="add del mod">
          <ac:chgData name="Patrick Salazar" userId="abb4cd06-59b8-44f5-afa8-32bec4c3caed" providerId="ADAL" clId="{9F8CFC22-C591-4CAF-9358-AAC6206E0169}" dt="2025-03-26T01:29:33.389" v="692" actId="21"/>
          <ac:picMkLst>
            <pc:docMk/>
            <pc:sldMk cId="2918792654" sldId="270"/>
            <ac:picMk id="5" creationId="{E697DA48-9962-5133-F418-6C5CD15492E4}"/>
          </ac:picMkLst>
        </pc:picChg>
        <pc:picChg chg="add mod">
          <ac:chgData name="Patrick Salazar" userId="abb4cd06-59b8-44f5-afa8-32bec4c3caed" providerId="ADAL" clId="{9F8CFC22-C591-4CAF-9358-AAC6206E0169}" dt="2025-03-27T06:11:46.560" v="1845" actId="1076"/>
          <ac:picMkLst>
            <pc:docMk/>
            <pc:sldMk cId="2918792654" sldId="270"/>
            <ac:picMk id="7" creationId="{E697DA48-9962-5133-F418-6C5CD15492E4}"/>
          </ac:picMkLst>
        </pc:picChg>
        <pc:picChg chg="add mod">
          <ac:chgData name="Patrick Salazar" userId="abb4cd06-59b8-44f5-afa8-32bec4c3caed" providerId="ADAL" clId="{9F8CFC22-C591-4CAF-9358-AAC6206E0169}" dt="2025-03-26T01:30:03.384" v="702"/>
          <ac:picMkLst>
            <pc:docMk/>
            <pc:sldMk cId="2918792654" sldId="270"/>
            <ac:picMk id="10" creationId="{85D6F4C4-108E-EADC-0B8D-D0853C0226BC}"/>
          </ac:picMkLst>
        </pc:picChg>
        <pc:cxnChg chg="add mod">
          <ac:chgData name="Patrick Salazar" userId="abb4cd06-59b8-44f5-afa8-32bec4c3caed" providerId="ADAL" clId="{9F8CFC22-C591-4CAF-9358-AAC6206E0169}" dt="2025-03-26T20:51:57.526" v="1503" actId="14100"/>
          <ac:cxnSpMkLst>
            <pc:docMk/>
            <pc:sldMk cId="2918792654" sldId="270"/>
            <ac:cxnSpMk id="9" creationId="{9331AA86-EBE8-330A-F1C2-F91AB57B369F}"/>
          </ac:cxnSpMkLst>
        </pc:cxnChg>
      </pc:sldChg>
      <pc:sldChg chg="addSp modSp new mod">
        <pc:chgData name="Patrick Salazar" userId="abb4cd06-59b8-44f5-afa8-32bec4c3caed" providerId="ADAL" clId="{9F8CFC22-C591-4CAF-9358-AAC6206E0169}" dt="2025-03-26T20:58:37.832" v="1566" actId="27636"/>
        <pc:sldMkLst>
          <pc:docMk/>
          <pc:sldMk cId="1494708092" sldId="271"/>
        </pc:sldMkLst>
        <pc:spChg chg="mod">
          <ac:chgData name="Patrick Salazar" userId="abb4cd06-59b8-44f5-afa8-32bec4c3caed" providerId="ADAL" clId="{9F8CFC22-C591-4CAF-9358-AAC6206E0169}" dt="2025-03-26T20:58:37.832" v="1566" actId="27636"/>
          <ac:spMkLst>
            <pc:docMk/>
            <pc:sldMk cId="1494708092" sldId="271"/>
            <ac:spMk id="2" creationId="{D4A94766-24E8-E59E-1791-6AA03E019AFA}"/>
          </ac:spMkLst>
        </pc:spChg>
        <pc:spChg chg="add mod">
          <ac:chgData name="Patrick Salazar" userId="abb4cd06-59b8-44f5-afa8-32bec4c3caed" providerId="ADAL" clId="{9F8CFC22-C591-4CAF-9358-AAC6206E0169}" dt="2025-03-26T20:58:22.626" v="1559"/>
          <ac:spMkLst>
            <pc:docMk/>
            <pc:sldMk cId="1494708092" sldId="271"/>
            <ac:spMk id="6" creationId="{32F8EEF7-92EE-F1F9-D5B9-FB894C7E7AEC}"/>
          </ac:spMkLst>
        </pc:spChg>
        <pc:picChg chg="mod">
          <ac:chgData name="Patrick Salazar" userId="abb4cd06-59b8-44f5-afa8-32bec4c3caed" providerId="ADAL" clId="{9F8CFC22-C591-4CAF-9358-AAC6206E0169}" dt="2025-03-26T10:22:18.784" v="1107" actId="1076"/>
          <ac:picMkLst>
            <pc:docMk/>
            <pc:sldMk cId="1494708092" sldId="271"/>
            <ac:picMk id="4" creationId="{58B13E52-D1F2-90D2-BAB2-EAD82AF52648}"/>
          </ac:picMkLst>
        </pc:picChg>
        <pc:picChg chg="mod">
          <ac:chgData name="Patrick Salazar" userId="abb4cd06-59b8-44f5-afa8-32bec4c3caed" providerId="ADAL" clId="{9F8CFC22-C591-4CAF-9358-AAC6206E0169}" dt="2025-03-26T10:22:19.094" v="1108" actId="1076"/>
          <ac:picMkLst>
            <pc:docMk/>
            <pc:sldMk cId="1494708092" sldId="271"/>
            <ac:picMk id="9" creationId="{33A64C17-B945-C99A-3F19-7918D0AC170C}"/>
          </ac:picMkLst>
        </pc:picChg>
      </pc:sldChg>
      <pc:sldChg chg="addSp delSp modSp new mod">
        <pc:chgData name="Patrick Salazar" userId="abb4cd06-59b8-44f5-afa8-32bec4c3caed" providerId="ADAL" clId="{9F8CFC22-C591-4CAF-9358-AAC6206E0169}" dt="2025-03-26T21:03:21.731" v="1620" actId="1076"/>
        <pc:sldMkLst>
          <pc:docMk/>
          <pc:sldMk cId="41704014" sldId="272"/>
        </pc:sldMkLst>
        <pc:spChg chg="mod">
          <ac:chgData name="Patrick Salazar" userId="abb4cd06-59b8-44f5-afa8-32bec4c3caed" providerId="ADAL" clId="{9F8CFC22-C591-4CAF-9358-AAC6206E0169}" dt="2025-03-26T20:59:44.926" v="1579" actId="14100"/>
          <ac:spMkLst>
            <pc:docMk/>
            <pc:sldMk cId="41704014" sldId="272"/>
            <ac:spMk id="2" creationId="{C9FB1DCD-0029-B275-3082-80604DE7B124}"/>
          </ac:spMkLst>
        </pc:spChg>
        <pc:spChg chg="mod">
          <ac:chgData name="Patrick Salazar" userId="abb4cd06-59b8-44f5-afa8-32bec4c3caed" providerId="ADAL" clId="{9F8CFC22-C591-4CAF-9358-AAC6206E0169}" dt="2025-03-26T21:03:04.632" v="1619" actId="1076"/>
          <ac:spMkLst>
            <pc:docMk/>
            <pc:sldMk cId="41704014" sldId="272"/>
            <ac:spMk id="7" creationId="{E94B7704-6860-93BA-CD1E-7ED1057FB322}"/>
          </ac:spMkLst>
        </pc:spChg>
        <pc:spChg chg="add">
          <ac:chgData name="Patrick Salazar" userId="abb4cd06-59b8-44f5-afa8-32bec4c3caed" providerId="ADAL" clId="{9F8CFC22-C591-4CAF-9358-AAC6206E0169}" dt="2025-03-26T09:54:34.611" v="954"/>
          <ac:spMkLst>
            <pc:docMk/>
            <pc:sldMk cId="41704014" sldId="272"/>
            <ac:spMk id="8" creationId="{22C6365D-0C13-2A16-437C-C6BF537FBFDA}"/>
          </ac:spMkLst>
        </pc:spChg>
        <pc:spChg chg="add">
          <ac:chgData name="Patrick Salazar" userId="abb4cd06-59b8-44f5-afa8-32bec4c3caed" providerId="ADAL" clId="{9F8CFC22-C591-4CAF-9358-AAC6206E0169}" dt="2025-03-26T09:54:37.339" v="955"/>
          <ac:spMkLst>
            <pc:docMk/>
            <pc:sldMk cId="41704014" sldId="272"/>
            <ac:spMk id="9" creationId="{B1346A5C-135D-E50B-5E0C-B18F658832BC}"/>
          </ac:spMkLst>
        </pc:spChg>
        <pc:spChg chg="add">
          <ac:chgData name="Patrick Salazar" userId="abb4cd06-59b8-44f5-afa8-32bec4c3caed" providerId="ADAL" clId="{9F8CFC22-C591-4CAF-9358-AAC6206E0169}" dt="2025-03-26T09:54:39.735" v="957"/>
          <ac:spMkLst>
            <pc:docMk/>
            <pc:sldMk cId="41704014" sldId="272"/>
            <ac:spMk id="10" creationId="{80082131-D0A8-D168-7A0F-20DE8DB7C591}"/>
          </ac:spMkLst>
        </pc:spChg>
        <pc:spChg chg="add">
          <ac:chgData name="Patrick Salazar" userId="abb4cd06-59b8-44f5-afa8-32bec4c3caed" providerId="ADAL" clId="{9F8CFC22-C591-4CAF-9358-AAC6206E0169}" dt="2025-03-26T09:55:29.899" v="993"/>
          <ac:spMkLst>
            <pc:docMk/>
            <pc:sldMk cId="41704014" sldId="272"/>
            <ac:spMk id="11" creationId="{463996EE-D577-E2DE-6D95-E90F8559073B}"/>
          </ac:spMkLst>
        </pc:spChg>
        <pc:spChg chg="add mod">
          <ac:chgData name="Patrick Salazar" userId="abb4cd06-59b8-44f5-afa8-32bec4c3caed" providerId="ADAL" clId="{9F8CFC22-C591-4CAF-9358-AAC6206E0169}" dt="2025-03-26T20:58:56.064" v="1568"/>
          <ac:spMkLst>
            <pc:docMk/>
            <pc:sldMk cId="41704014" sldId="272"/>
            <ac:spMk id="12" creationId="{6F7B9282-92C7-4B87-D0BF-A540E0A9FD12}"/>
          </ac:spMkLst>
        </pc:spChg>
        <pc:graphicFrameChg chg="add del modGraphic">
          <ac:chgData name="Patrick Salazar" userId="abb4cd06-59b8-44f5-afa8-32bec4c3caed" providerId="ADAL" clId="{9F8CFC22-C591-4CAF-9358-AAC6206E0169}" dt="2025-03-26T21:02:33.558" v="1611" actId="27309"/>
          <ac:graphicFrameMkLst>
            <pc:docMk/>
            <pc:sldMk cId="41704014" sldId="272"/>
            <ac:graphicFrameMk id="14" creationId="{795740DA-3A39-A596-1D93-87F317B1E34F}"/>
          </ac:graphicFrameMkLst>
        </pc:graphicFrameChg>
        <pc:picChg chg="del mod">
          <ac:chgData name="Patrick Salazar" userId="abb4cd06-59b8-44f5-afa8-32bec4c3caed" providerId="ADAL" clId="{9F8CFC22-C591-4CAF-9358-AAC6206E0169}" dt="2025-03-26T21:02:14.692" v="1605" actId="21"/>
          <ac:picMkLst>
            <pc:docMk/>
            <pc:sldMk cId="41704014" sldId="272"/>
            <ac:picMk id="4" creationId="{7893607D-22F1-F7E7-661A-09AF7EFCFEC1}"/>
          </ac:picMkLst>
        </pc:picChg>
        <pc:picChg chg="mod">
          <ac:chgData name="Patrick Salazar" userId="abb4cd06-59b8-44f5-afa8-32bec4c3caed" providerId="ADAL" clId="{9F8CFC22-C591-4CAF-9358-AAC6206E0169}" dt="2025-03-26T21:03:21.731" v="1620" actId="1076"/>
          <ac:picMkLst>
            <pc:docMk/>
            <pc:sldMk cId="41704014" sldId="272"/>
            <ac:picMk id="5" creationId="{16FAE63C-AD5D-9427-33F4-0C9B0DB1669D}"/>
          </ac:picMkLst>
        </pc:picChg>
        <pc:picChg chg="add del mod">
          <ac:chgData name="Patrick Salazar" userId="abb4cd06-59b8-44f5-afa8-32bec4c3caed" providerId="ADAL" clId="{9F8CFC22-C591-4CAF-9358-AAC6206E0169}" dt="2025-03-26T21:02:40.146" v="1614" actId="21"/>
          <ac:picMkLst>
            <pc:docMk/>
            <pc:sldMk cId="41704014" sldId="272"/>
            <ac:picMk id="6" creationId="{EE23304F-77D0-F14C-3E72-2F107119BEF1}"/>
          </ac:picMkLst>
        </pc:picChg>
        <pc:picChg chg="add mod">
          <ac:chgData name="Patrick Salazar" userId="abb4cd06-59b8-44f5-afa8-32bec4c3caed" providerId="ADAL" clId="{9F8CFC22-C591-4CAF-9358-AAC6206E0169}" dt="2025-03-26T10:27:06.143" v="1160" actId="1076"/>
          <ac:picMkLst>
            <pc:docMk/>
            <pc:sldMk cId="41704014" sldId="272"/>
            <ac:picMk id="1030" creationId="{BF7C4225-9260-E2E3-9FF5-87AB26F13644}"/>
          </ac:picMkLst>
        </pc:picChg>
      </pc:sldChg>
      <pc:sldChg chg="addSp delSp modSp new mod ord">
        <pc:chgData name="Patrick Salazar" userId="abb4cd06-59b8-44f5-afa8-32bec4c3caed" providerId="ADAL" clId="{9F8CFC22-C591-4CAF-9358-AAC6206E0169}" dt="2025-03-27T06:31:48.326" v="1961"/>
        <pc:sldMkLst>
          <pc:docMk/>
          <pc:sldMk cId="391828792" sldId="273"/>
        </pc:sldMkLst>
        <pc:spChg chg="del mod">
          <ac:chgData name="Patrick Salazar" userId="abb4cd06-59b8-44f5-afa8-32bec4c3caed" providerId="ADAL" clId="{9F8CFC22-C591-4CAF-9358-AAC6206E0169}" dt="2025-03-27T03:30:24.163" v="1638" actId="478"/>
          <ac:spMkLst>
            <pc:docMk/>
            <pc:sldMk cId="391828792" sldId="273"/>
            <ac:spMk id="2" creationId="{01900C06-98C9-2ED8-84DC-4B2444844A69}"/>
          </ac:spMkLst>
        </pc:spChg>
        <pc:spChg chg="del mod">
          <ac:chgData name="Patrick Salazar" userId="abb4cd06-59b8-44f5-afa8-32bec4c3caed" providerId="ADAL" clId="{9F8CFC22-C591-4CAF-9358-AAC6206E0169}" dt="2025-03-27T05:56:57.889" v="1797" actId="478"/>
          <ac:spMkLst>
            <pc:docMk/>
            <pc:sldMk cId="391828792" sldId="273"/>
            <ac:spMk id="5" creationId="{D8A77516-B940-87B0-A542-3F3F9D7233D2}"/>
          </ac:spMkLst>
        </pc:spChg>
        <pc:spChg chg="add del">
          <ac:chgData name="Patrick Salazar" userId="abb4cd06-59b8-44f5-afa8-32bec4c3caed" providerId="ADAL" clId="{9F8CFC22-C591-4CAF-9358-AAC6206E0169}" dt="2025-03-26T10:10:59.355" v="1082" actId="478"/>
          <ac:spMkLst>
            <pc:docMk/>
            <pc:sldMk cId="391828792" sldId="273"/>
            <ac:spMk id="6" creationId="{7108C27B-5062-00EA-821E-0391FF651C7A}"/>
          </ac:spMkLst>
        </pc:spChg>
        <pc:spChg chg="add">
          <ac:chgData name="Patrick Salazar" userId="abb4cd06-59b8-44f5-afa8-32bec4c3caed" providerId="ADAL" clId="{9F8CFC22-C591-4CAF-9358-AAC6206E0169}" dt="2025-03-26T10:10:21.563" v="1051"/>
          <ac:spMkLst>
            <pc:docMk/>
            <pc:sldMk cId="391828792" sldId="273"/>
            <ac:spMk id="7" creationId="{EB649853-B60B-91CC-B2BD-53257C9A10FB}"/>
          </ac:spMkLst>
        </pc:spChg>
        <pc:spChg chg="add">
          <ac:chgData name="Patrick Salazar" userId="abb4cd06-59b8-44f5-afa8-32bec4c3caed" providerId="ADAL" clId="{9F8CFC22-C591-4CAF-9358-AAC6206E0169}" dt="2025-03-26T10:11:00.615" v="1083"/>
          <ac:spMkLst>
            <pc:docMk/>
            <pc:sldMk cId="391828792" sldId="273"/>
            <ac:spMk id="8" creationId="{D91000EE-6E72-C6F2-1BCB-EC9FAFE8B971}"/>
          </ac:spMkLst>
        </pc:spChg>
        <pc:spChg chg="add">
          <ac:chgData name="Patrick Salazar" userId="abb4cd06-59b8-44f5-afa8-32bec4c3caed" providerId="ADAL" clId="{9F8CFC22-C591-4CAF-9358-AAC6206E0169}" dt="2025-03-26T10:12:20.303" v="1102"/>
          <ac:spMkLst>
            <pc:docMk/>
            <pc:sldMk cId="391828792" sldId="273"/>
            <ac:spMk id="9" creationId="{23714F1D-F6BC-1A81-F174-28F11C8AC876}"/>
          </ac:spMkLst>
        </pc:spChg>
        <pc:spChg chg="add del mod">
          <ac:chgData name="Patrick Salazar" userId="abb4cd06-59b8-44f5-afa8-32bec4c3caed" providerId="ADAL" clId="{9F8CFC22-C591-4CAF-9358-AAC6206E0169}" dt="2025-03-27T06:14:06.069" v="1856" actId="478"/>
          <ac:spMkLst>
            <pc:docMk/>
            <pc:sldMk cId="391828792" sldId="273"/>
            <ac:spMk id="10" creationId="{960B6FBA-AE82-AD35-B025-D59860E694AD}"/>
          </ac:spMkLst>
        </pc:spChg>
        <pc:spChg chg="add mod">
          <ac:chgData name="Patrick Salazar" userId="abb4cd06-59b8-44f5-afa8-32bec4c3caed" providerId="ADAL" clId="{9F8CFC22-C591-4CAF-9358-AAC6206E0169}" dt="2025-03-27T03:30:14.288" v="1634"/>
          <ac:spMkLst>
            <pc:docMk/>
            <pc:sldMk cId="391828792" sldId="273"/>
            <ac:spMk id="11" creationId="{F9E32421-AE95-8EE0-DAC2-79A6FEF44264}"/>
          </ac:spMkLst>
        </pc:spChg>
        <pc:spChg chg="add del mod">
          <ac:chgData name="Patrick Salazar" userId="abb4cd06-59b8-44f5-afa8-32bec4c3caed" providerId="ADAL" clId="{9F8CFC22-C591-4CAF-9358-AAC6206E0169}" dt="2025-03-27T06:13:47.330" v="1853" actId="478"/>
          <ac:spMkLst>
            <pc:docMk/>
            <pc:sldMk cId="391828792" sldId="273"/>
            <ac:spMk id="12" creationId="{9A42EC9C-B0BC-E0EC-771C-0C1DFD45A91D}"/>
          </ac:spMkLst>
        </pc:spChg>
        <pc:spChg chg="add del mod">
          <ac:chgData name="Patrick Salazar" userId="abb4cd06-59b8-44f5-afa8-32bec4c3caed" providerId="ADAL" clId="{9F8CFC22-C591-4CAF-9358-AAC6206E0169}" dt="2025-03-27T03:30:27.108" v="1639" actId="478"/>
          <ac:spMkLst>
            <pc:docMk/>
            <pc:sldMk cId="391828792" sldId="273"/>
            <ac:spMk id="14" creationId="{25138C9F-1D9B-D2BA-8D47-405A9A33FFC4}"/>
          </ac:spMkLst>
        </pc:spChg>
        <pc:spChg chg="add del">
          <ac:chgData name="Patrick Salazar" userId="abb4cd06-59b8-44f5-afa8-32bec4c3caed" providerId="ADAL" clId="{9F8CFC22-C591-4CAF-9358-AAC6206E0169}" dt="2025-03-27T05:56:13.730" v="1787" actId="478"/>
          <ac:spMkLst>
            <pc:docMk/>
            <pc:sldMk cId="391828792" sldId="273"/>
            <ac:spMk id="15" creationId="{DAD1705D-EA27-767C-6A63-8A17D00D8A3B}"/>
          </ac:spMkLst>
        </pc:spChg>
        <pc:spChg chg="add mod">
          <ac:chgData name="Patrick Salazar" userId="abb4cd06-59b8-44f5-afa8-32bec4c3caed" providerId="ADAL" clId="{9F8CFC22-C591-4CAF-9358-AAC6206E0169}" dt="2025-03-27T05:57:54.258" v="1823" actId="14100"/>
          <ac:spMkLst>
            <pc:docMk/>
            <pc:sldMk cId="391828792" sldId="273"/>
            <ac:spMk id="16" creationId="{9C872AA6-E3B4-A2AB-4C93-2FEB19D87155}"/>
          </ac:spMkLst>
        </pc:spChg>
        <pc:spChg chg="add mod">
          <ac:chgData name="Patrick Salazar" userId="abb4cd06-59b8-44f5-afa8-32bec4c3caed" providerId="ADAL" clId="{9F8CFC22-C591-4CAF-9358-AAC6206E0169}" dt="2025-03-27T06:13:31.296" v="1852"/>
          <ac:spMkLst>
            <pc:docMk/>
            <pc:sldMk cId="391828792" sldId="273"/>
            <ac:spMk id="19" creationId="{71DEB5C0-55F3-4360-1BEB-7D054B9A300A}"/>
          </ac:spMkLst>
        </pc:spChg>
        <pc:spChg chg="add mod">
          <ac:chgData name="Patrick Salazar" userId="abb4cd06-59b8-44f5-afa8-32bec4c3caed" providerId="ADAL" clId="{9F8CFC22-C591-4CAF-9358-AAC6206E0169}" dt="2025-03-27T06:13:31.296" v="1852"/>
          <ac:spMkLst>
            <pc:docMk/>
            <pc:sldMk cId="391828792" sldId="273"/>
            <ac:spMk id="20" creationId="{750740AD-D856-06DD-18E5-70858B1372D7}"/>
          </ac:spMkLst>
        </pc:spChg>
        <pc:spChg chg="add del mod">
          <ac:chgData name="Patrick Salazar" userId="abb4cd06-59b8-44f5-afa8-32bec4c3caed" providerId="ADAL" clId="{9F8CFC22-C591-4CAF-9358-AAC6206E0169}" dt="2025-03-27T06:13:55.380" v="1855" actId="478"/>
          <ac:spMkLst>
            <pc:docMk/>
            <pc:sldMk cId="391828792" sldId="273"/>
            <ac:spMk id="21" creationId="{7895327E-EAF8-9BA6-EC31-2099F001D563}"/>
          </ac:spMkLst>
        </pc:spChg>
        <pc:spChg chg="add del mod">
          <ac:chgData name="Patrick Salazar" userId="abb4cd06-59b8-44f5-afa8-32bec4c3caed" providerId="ADAL" clId="{9F8CFC22-C591-4CAF-9358-AAC6206E0169}" dt="2025-03-27T06:13:55.380" v="1855" actId="478"/>
          <ac:spMkLst>
            <pc:docMk/>
            <pc:sldMk cId="391828792" sldId="273"/>
            <ac:spMk id="22" creationId="{4EE0496B-B545-4301-53AC-E88B7A9BB10D}"/>
          </ac:spMkLst>
        </pc:spChg>
        <pc:spChg chg="add del mod">
          <ac:chgData name="Patrick Salazar" userId="abb4cd06-59b8-44f5-afa8-32bec4c3caed" providerId="ADAL" clId="{9F8CFC22-C591-4CAF-9358-AAC6206E0169}" dt="2025-03-27T06:31:48.047" v="1960" actId="478"/>
          <ac:spMkLst>
            <pc:docMk/>
            <pc:sldMk cId="391828792" sldId="273"/>
            <ac:spMk id="23" creationId="{2209E258-E55C-FD08-56B8-AD692690896F}"/>
          </ac:spMkLst>
        </pc:spChg>
        <pc:spChg chg="add del mod">
          <ac:chgData name="Patrick Salazar" userId="abb4cd06-59b8-44f5-afa8-32bec4c3caed" providerId="ADAL" clId="{9F8CFC22-C591-4CAF-9358-AAC6206E0169}" dt="2025-03-27T06:31:48.047" v="1960" actId="478"/>
          <ac:spMkLst>
            <pc:docMk/>
            <pc:sldMk cId="391828792" sldId="273"/>
            <ac:spMk id="24" creationId="{538A1A0F-D1E3-57E7-95AA-DC2C0ECDF82E}"/>
          </ac:spMkLst>
        </pc:spChg>
        <pc:spChg chg="add mod">
          <ac:chgData name="Patrick Salazar" userId="abb4cd06-59b8-44f5-afa8-32bec4c3caed" providerId="ADAL" clId="{9F8CFC22-C591-4CAF-9358-AAC6206E0169}" dt="2025-03-27T06:31:48.326" v="1961"/>
          <ac:spMkLst>
            <pc:docMk/>
            <pc:sldMk cId="391828792" sldId="273"/>
            <ac:spMk id="25" creationId="{1C216C1C-9631-3422-7F5C-1D5AC13773FC}"/>
          </ac:spMkLst>
        </pc:spChg>
        <pc:spChg chg="add mod">
          <ac:chgData name="Patrick Salazar" userId="abb4cd06-59b8-44f5-afa8-32bec4c3caed" providerId="ADAL" clId="{9F8CFC22-C591-4CAF-9358-AAC6206E0169}" dt="2025-03-27T06:31:48.326" v="1961"/>
          <ac:spMkLst>
            <pc:docMk/>
            <pc:sldMk cId="391828792" sldId="273"/>
            <ac:spMk id="26" creationId="{CF75383F-D33C-CC22-18C4-4F2E3A04AEE7}"/>
          </ac:spMkLst>
        </pc:spChg>
        <pc:picChg chg="del mod">
          <ac:chgData name="Patrick Salazar" userId="abb4cd06-59b8-44f5-afa8-32bec4c3caed" providerId="ADAL" clId="{9F8CFC22-C591-4CAF-9358-AAC6206E0169}" dt="2025-03-27T05:57:20.683" v="1802" actId="478"/>
          <ac:picMkLst>
            <pc:docMk/>
            <pc:sldMk cId="391828792" sldId="273"/>
            <ac:picMk id="4" creationId="{A2C0F39B-0F86-A9BC-8D75-30CAAED2D545}"/>
          </ac:picMkLst>
        </pc:picChg>
        <pc:picChg chg="add mod ord">
          <ac:chgData name="Patrick Salazar" userId="abb4cd06-59b8-44f5-afa8-32bec4c3caed" providerId="ADAL" clId="{9F8CFC22-C591-4CAF-9358-AAC6206E0169}" dt="2025-03-27T05:57:35.665" v="1810" actId="1076"/>
          <ac:picMkLst>
            <pc:docMk/>
            <pc:sldMk cId="391828792" sldId="273"/>
            <ac:picMk id="18" creationId="{81174961-7B46-E3EB-D12E-9747041B430A}"/>
          </ac:picMkLst>
        </pc:picChg>
      </pc:sldChg>
      <pc:sldChg chg="modSp new mod">
        <pc:chgData name="Patrick Salazar" userId="abb4cd06-59b8-44f5-afa8-32bec4c3caed" providerId="ADAL" clId="{9F8CFC22-C591-4CAF-9358-AAC6206E0169}" dt="2025-03-26T06:02:06.287" v="941" actId="20577"/>
        <pc:sldMkLst>
          <pc:docMk/>
          <pc:sldMk cId="2735748682" sldId="274"/>
        </pc:sldMkLst>
        <pc:spChg chg="mod">
          <ac:chgData name="Patrick Salazar" userId="abb4cd06-59b8-44f5-afa8-32bec4c3caed" providerId="ADAL" clId="{9F8CFC22-C591-4CAF-9358-AAC6206E0169}" dt="2025-03-26T06:02:06.287" v="941" actId="20577"/>
          <ac:spMkLst>
            <pc:docMk/>
            <pc:sldMk cId="2735748682" sldId="274"/>
            <ac:spMk id="2" creationId="{6A9D9F41-67FF-D7D0-3CF9-7896C76E2E1B}"/>
          </ac:spMkLst>
        </pc:spChg>
      </pc:sldChg>
      <pc:sldChg chg="addSp delSp modSp mod">
        <pc:chgData name="Patrick Salazar" userId="abb4cd06-59b8-44f5-afa8-32bec4c3caed" providerId="ADAL" clId="{9F8CFC22-C591-4CAF-9358-AAC6206E0169}" dt="2025-03-26T20:47:28.568" v="1491" actId="113"/>
        <pc:sldMkLst>
          <pc:docMk/>
          <pc:sldMk cId="909528482" sldId="275"/>
        </pc:sldMkLst>
        <pc:spChg chg="del mod">
          <ac:chgData name="Patrick Salazar" userId="abb4cd06-59b8-44f5-afa8-32bec4c3caed" providerId="ADAL" clId="{9F8CFC22-C591-4CAF-9358-AAC6206E0169}" dt="2025-03-26T20:44:49.813" v="1470" actId="478"/>
          <ac:spMkLst>
            <pc:docMk/>
            <pc:sldMk cId="909528482" sldId="275"/>
            <ac:spMk id="7" creationId="{DA7D7165-CF36-46A9-4A00-558E68E8F497}"/>
          </ac:spMkLst>
        </pc:spChg>
        <pc:spChg chg="add mod">
          <ac:chgData name="Patrick Salazar" userId="abb4cd06-59b8-44f5-afa8-32bec4c3caed" providerId="ADAL" clId="{9F8CFC22-C591-4CAF-9358-AAC6206E0169}" dt="2025-03-26T20:43:42.807" v="1433"/>
          <ac:spMkLst>
            <pc:docMk/>
            <pc:sldMk cId="909528482" sldId="275"/>
            <ac:spMk id="16" creationId="{A7654541-EAD7-68AD-2DDD-57A5C7FB94FF}"/>
          </ac:spMkLst>
        </pc:spChg>
        <pc:spChg chg="add mod">
          <ac:chgData name="Patrick Salazar" userId="abb4cd06-59b8-44f5-afa8-32bec4c3caed" providerId="ADAL" clId="{9F8CFC22-C591-4CAF-9358-AAC6206E0169}" dt="2025-03-26T20:47:28.568" v="1491" actId="113"/>
          <ac:spMkLst>
            <pc:docMk/>
            <pc:sldMk cId="909528482" sldId="275"/>
            <ac:spMk id="17" creationId="{B02754C4-D68C-3F1E-4955-50DDECB7014B}"/>
          </ac:spMkLst>
        </pc:spChg>
        <pc:graphicFrameChg chg="add mod">
          <ac:chgData name="Patrick Salazar" userId="abb4cd06-59b8-44f5-afa8-32bec4c3caed" providerId="ADAL" clId="{9F8CFC22-C591-4CAF-9358-AAC6206E0169}" dt="2025-03-26T11:23:11.140" v="1406"/>
          <ac:graphicFrameMkLst>
            <pc:docMk/>
            <pc:sldMk cId="909528482" sldId="275"/>
            <ac:graphicFrameMk id="8" creationId="{B32B2127-92C0-AC00-2D09-70A6FFD1F5D3}"/>
          </ac:graphicFrameMkLst>
        </pc:graphicFrameChg>
        <pc:graphicFrameChg chg="add mod">
          <ac:chgData name="Patrick Salazar" userId="abb4cd06-59b8-44f5-afa8-32bec4c3caed" providerId="ADAL" clId="{9F8CFC22-C591-4CAF-9358-AAC6206E0169}" dt="2025-03-26T11:23:11.140" v="1406"/>
          <ac:graphicFrameMkLst>
            <pc:docMk/>
            <pc:sldMk cId="909528482" sldId="275"/>
            <ac:graphicFrameMk id="9" creationId="{04898274-9089-F54B-26B0-453F44F7076E}"/>
          </ac:graphicFrameMkLst>
        </pc:graphicFrameChg>
        <pc:graphicFrameChg chg="add mod">
          <ac:chgData name="Patrick Salazar" userId="abb4cd06-59b8-44f5-afa8-32bec4c3caed" providerId="ADAL" clId="{9F8CFC22-C591-4CAF-9358-AAC6206E0169}" dt="2025-03-26T11:23:11.140" v="1406"/>
          <ac:graphicFrameMkLst>
            <pc:docMk/>
            <pc:sldMk cId="909528482" sldId="275"/>
            <ac:graphicFrameMk id="10" creationId="{BB4E108C-B4C6-A47B-7B75-E17E29C742C3}"/>
          </ac:graphicFrameMkLst>
        </pc:graphicFrameChg>
        <pc:graphicFrameChg chg="add mod">
          <ac:chgData name="Patrick Salazar" userId="abb4cd06-59b8-44f5-afa8-32bec4c3caed" providerId="ADAL" clId="{9F8CFC22-C591-4CAF-9358-AAC6206E0169}" dt="2025-03-26T11:23:11.140" v="1406"/>
          <ac:graphicFrameMkLst>
            <pc:docMk/>
            <pc:sldMk cId="909528482" sldId="275"/>
            <ac:graphicFrameMk id="11" creationId="{D2A2AB5B-F96D-392B-19FD-37E826C4E567}"/>
          </ac:graphicFrameMkLst>
        </pc:graphicFrameChg>
        <pc:graphicFrameChg chg="add mod">
          <ac:chgData name="Patrick Salazar" userId="abb4cd06-59b8-44f5-afa8-32bec4c3caed" providerId="ADAL" clId="{9F8CFC22-C591-4CAF-9358-AAC6206E0169}" dt="2025-03-26T11:23:11.140" v="1406"/>
          <ac:graphicFrameMkLst>
            <pc:docMk/>
            <pc:sldMk cId="909528482" sldId="275"/>
            <ac:graphicFrameMk id="12" creationId="{2ADB6B01-6E29-93F7-FF06-C668913CA003}"/>
          </ac:graphicFrameMkLst>
        </pc:graphicFrameChg>
        <pc:graphicFrameChg chg="add mod">
          <ac:chgData name="Patrick Salazar" userId="abb4cd06-59b8-44f5-afa8-32bec4c3caed" providerId="ADAL" clId="{9F8CFC22-C591-4CAF-9358-AAC6206E0169}" dt="2025-03-26T11:23:11.140" v="1406"/>
          <ac:graphicFrameMkLst>
            <pc:docMk/>
            <pc:sldMk cId="909528482" sldId="275"/>
            <ac:graphicFrameMk id="13" creationId="{D7059B83-44FA-4009-B7CF-39EA571B566A}"/>
          </ac:graphicFrameMkLst>
        </pc:graphicFrameChg>
        <pc:graphicFrameChg chg="add mod">
          <ac:chgData name="Patrick Salazar" userId="abb4cd06-59b8-44f5-afa8-32bec4c3caed" providerId="ADAL" clId="{9F8CFC22-C591-4CAF-9358-AAC6206E0169}" dt="2025-03-26T11:23:11.140" v="1406"/>
          <ac:graphicFrameMkLst>
            <pc:docMk/>
            <pc:sldMk cId="909528482" sldId="275"/>
            <ac:graphicFrameMk id="14" creationId="{70ABF47B-44DA-160E-8320-8D3F768D69B7}"/>
          </ac:graphicFrameMkLst>
        </pc:graphicFrameChg>
        <pc:graphicFrameChg chg="add mod">
          <ac:chgData name="Patrick Salazar" userId="abb4cd06-59b8-44f5-afa8-32bec4c3caed" providerId="ADAL" clId="{9F8CFC22-C591-4CAF-9358-AAC6206E0169}" dt="2025-03-26T11:23:29.410" v="1408" actId="1076"/>
          <ac:graphicFrameMkLst>
            <pc:docMk/>
            <pc:sldMk cId="909528482" sldId="275"/>
            <ac:graphicFrameMk id="15" creationId="{11331A44-1AB1-34FC-EDC4-F2E4E0F6B5AB}"/>
          </ac:graphicFrameMkLst>
        </pc:graphicFrameChg>
        <pc:picChg chg="mod">
          <ac:chgData name="Patrick Salazar" userId="abb4cd06-59b8-44f5-afa8-32bec4c3caed" providerId="ADAL" clId="{9F8CFC22-C591-4CAF-9358-AAC6206E0169}" dt="2025-03-26T20:45:21.394" v="1475" actId="1076"/>
          <ac:picMkLst>
            <pc:docMk/>
            <pc:sldMk cId="909528482" sldId="275"/>
            <ac:picMk id="5" creationId="{535A3A72-150C-3536-8915-B8456ADC6882}"/>
          </ac:picMkLst>
        </pc:picChg>
      </pc:sldChg>
      <pc:sldChg chg="addSp delSp modSp new mod ord">
        <pc:chgData name="Patrick Salazar" userId="abb4cd06-59b8-44f5-afa8-32bec4c3caed" providerId="ADAL" clId="{9F8CFC22-C591-4CAF-9358-AAC6206E0169}" dt="2025-03-27T07:46:52.818" v="2542" actId="1076"/>
        <pc:sldMkLst>
          <pc:docMk/>
          <pc:sldMk cId="2777434164" sldId="276"/>
        </pc:sldMkLst>
        <pc:spChg chg="del">
          <ac:chgData name="Patrick Salazar" userId="abb4cd06-59b8-44f5-afa8-32bec4c3caed" providerId="ADAL" clId="{9F8CFC22-C591-4CAF-9358-AAC6206E0169}" dt="2025-03-26T09:06:40.935" v="944" actId="478"/>
          <ac:spMkLst>
            <pc:docMk/>
            <pc:sldMk cId="2777434164" sldId="276"/>
            <ac:spMk id="2" creationId="{D8B81347-99F2-935C-0B1E-FCE4B1A2ABBD}"/>
          </ac:spMkLst>
        </pc:spChg>
        <pc:spChg chg="del">
          <ac:chgData name="Patrick Salazar" userId="abb4cd06-59b8-44f5-afa8-32bec4c3caed" providerId="ADAL" clId="{9F8CFC22-C591-4CAF-9358-AAC6206E0169}" dt="2025-03-26T09:06:40.935" v="944" actId="478"/>
          <ac:spMkLst>
            <pc:docMk/>
            <pc:sldMk cId="2777434164" sldId="276"/>
            <ac:spMk id="3" creationId="{3DA7BB34-4D6D-5FDB-84EB-2BF7FC26CEDF}"/>
          </ac:spMkLst>
        </pc:spChg>
        <pc:spChg chg="del">
          <ac:chgData name="Patrick Salazar" userId="abb4cd06-59b8-44f5-afa8-32bec4c3caed" providerId="ADAL" clId="{9F8CFC22-C591-4CAF-9358-AAC6206E0169}" dt="2025-03-27T03:56:25.589" v="1665" actId="478"/>
          <ac:spMkLst>
            <pc:docMk/>
            <pc:sldMk cId="2777434164" sldId="276"/>
            <ac:spMk id="4" creationId="{7620393F-D1FF-B5ED-4057-D04682121C10}"/>
          </ac:spMkLst>
        </pc:spChg>
        <pc:spChg chg="add del mod">
          <ac:chgData name="Patrick Salazar" userId="abb4cd06-59b8-44f5-afa8-32bec4c3caed" providerId="ADAL" clId="{9F8CFC22-C591-4CAF-9358-AAC6206E0169}" dt="2025-03-27T06:14:09.852" v="1858" actId="478"/>
          <ac:spMkLst>
            <pc:docMk/>
            <pc:sldMk cId="2777434164" sldId="276"/>
            <ac:spMk id="5" creationId="{2CB32316-8E54-6333-8899-34BEC60A2876}"/>
          </ac:spMkLst>
        </pc:spChg>
        <pc:spChg chg="add del mod">
          <ac:chgData name="Patrick Salazar" userId="abb4cd06-59b8-44f5-afa8-32bec4c3caed" providerId="ADAL" clId="{9F8CFC22-C591-4CAF-9358-AAC6206E0169}" dt="2025-03-27T03:56:51.256" v="1671" actId="478"/>
          <ac:spMkLst>
            <pc:docMk/>
            <pc:sldMk cId="2777434164" sldId="276"/>
            <ac:spMk id="6" creationId="{271861FF-44DF-C7AC-D137-4B8655201CD8}"/>
          </ac:spMkLst>
        </pc:spChg>
        <pc:spChg chg="add mod">
          <ac:chgData name="Patrick Salazar" userId="abb4cd06-59b8-44f5-afa8-32bec4c3caed" providerId="ADAL" clId="{9F8CFC22-C591-4CAF-9358-AAC6206E0169}" dt="2025-03-27T05:53:25.868" v="1746" actId="20577"/>
          <ac:spMkLst>
            <pc:docMk/>
            <pc:sldMk cId="2777434164" sldId="276"/>
            <ac:spMk id="7" creationId="{0E70D8C3-1B32-9D9F-3586-4D3CAC4FF1D0}"/>
          </ac:spMkLst>
        </pc:spChg>
        <pc:spChg chg="add mod">
          <ac:chgData name="Patrick Salazar" userId="abb4cd06-59b8-44f5-afa8-32bec4c3caed" providerId="ADAL" clId="{9F8CFC22-C591-4CAF-9358-AAC6206E0169}" dt="2025-03-27T07:46:42.214" v="2539" actId="1076"/>
          <ac:spMkLst>
            <pc:docMk/>
            <pc:sldMk cId="2777434164" sldId="276"/>
            <ac:spMk id="9" creationId="{1205EA9B-CA09-3EB8-A847-D4F36924DD0C}"/>
          </ac:spMkLst>
        </pc:spChg>
        <pc:spChg chg="add mod">
          <ac:chgData name="Patrick Salazar" userId="abb4cd06-59b8-44f5-afa8-32bec4c3caed" providerId="ADAL" clId="{9F8CFC22-C591-4CAF-9358-AAC6206E0169}" dt="2025-03-27T07:46:44.509" v="2540" actId="1076"/>
          <ac:spMkLst>
            <pc:docMk/>
            <pc:sldMk cId="2777434164" sldId="276"/>
            <ac:spMk id="10" creationId="{024DD0F4-4C30-9AC6-C1AD-935132F18A9B}"/>
          </ac:spMkLst>
        </pc:spChg>
        <pc:spChg chg="add mod">
          <ac:chgData name="Patrick Salazar" userId="abb4cd06-59b8-44f5-afa8-32bec4c3caed" providerId="ADAL" clId="{9F8CFC22-C591-4CAF-9358-AAC6206E0169}" dt="2025-03-27T07:46:49.189" v="2541" actId="1076"/>
          <ac:spMkLst>
            <pc:docMk/>
            <pc:sldMk cId="2777434164" sldId="276"/>
            <ac:spMk id="11" creationId="{85495E28-5040-68D8-53EC-E0263867A328}"/>
          </ac:spMkLst>
        </pc:spChg>
        <pc:spChg chg="add mod">
          <ac:chgData name="Patrick Salazar" userId="abb4cd06-59b8-44f5-afa8-32bec4c3caed" providerId="ADAL" clId="{9F8CFC22-C591-4CAF-9358-AAC6206E0169}" dt="2025-03-27T07:46:52.818" v="2542" actId="1076"/>
          <ac:spMkLst>
            <pc:docMk/>
            <pc:sldMk cId="2777434164" sldId="276"/>
            <ac:spMk id="12" creationId="{C8221076-8116-C6E8-7C4A-643AF6CF42A2}"/>
          </ac:spMkLst>
        </pc:spChg>
        <pc:spChg chg="add del mod">
          <ac:chgData name="Patrick Salazar" userId="abb4cd06-59b8-44f5-afa8-32bec4c3caed" providerId="ADAL" clId="{9F8CFC22-C591-4CAF-9358-AAC6206E0169}" dt="2025-03-27T06:14:13.347" v="1860" actId="478"/>
          <ac:spMkLst>
            <pc:docMk/>
            <pc:sldMk cId="2777434164" sldId="276"/>
            <ac:spMk id="13" creationId="{8F1CCF17-F5F6-2BDE-BE95-4991D3ECDD26}"/>
          </ac:spMkLst>
        </pc:spChg>
        <pc:spChg chg="add del mod">
          <ac:chgData name="Patrick Salazar" userId="abb4cd06-59b8-44f5-afa8-32bec4c3caed" providerId="ADAL" clId="{9F8CFC22-C591-4CAF-9358-AAC6206E0169}" dt="2025-03-27T06:31:52.533" v="1962" actId="478"/>
          <ac:spMkLst>
            <pc:docMk/>
            <pc:sldMk cId="2777434164" sldId="276"/>
            <ac:spMk id="14" creationId="{57CDB782-E28E-78C7-1D93-AE31FE11DE23}"/>
          </ac:spMkLst>
        </pc:spChg>
        <pc:spChg chg="add mod">
          <ac:chgData name="Patrick Salazar" userId="abb4cd06-59b8-44f5-afa8-32bec4c3caed" providerId="ADAL" clId="{9F8CFC22-C591-4CAF-9358-AAC6206E0169}" dt="2025-03-27T06:31:52.856" v="1963"/>
          <ac:spMkLst>
            <pc:docMk/>
            <pc:sldMk cId="2777434164" sldId="276"/>
            <ac:spMk id="15" creationId="{DDEDF513-8BC7-9458-ED9A-1573B9D770E5}"/>
          </ac:spMkLst>
        </pc:spChg>
        <pc:spChg chg="add mod">
          <ac:chgData name="Patrick Salazar" userId="abb4cd06-59b8-44f5-afa8-32bec4c3caed" providerId="ADAL" clId="{9F8CFC22-C591-4CAF-9358-AAC6206E0169}" dt="2025-03-27T06:31:52.856" v="1963"/>
          <ac:spMkLst>
            <pc:docMk/>
            <pc:sldMk cId="2777434164" sldId="276"/>
            <ac:spMk id="16" creationId="{3B8DC368-1281-95D7-ABA8-FF85A6A988E9}"/>
          </ac:spMkLst>
        </pc:spChg>
        <pc:picChg chg="del mod">
          <ac:chgData name="Patrick Salazar" userId="abb4cd06-59b8-44f5-afa8-32bec4c3caed" providerId="ADAL" clId="{9F8CFC22-C591-4CAF-9358-AAC6206E0169}" dt="2025-03-27T05:52:39.703" v="1730" actId="478"/>
          <ac:picMkLst>
            <pc:docMk/>
            <pc:sldMk cId="2777434164" sldId="276"/>
            <ac:picMk id="3" creationId="{2E416009-5102-0E04-146E-B700B974499D}"/>
          </ac:picMkLst>
        </pc:picChg>
        <pc:picChg chg="add mod">
          <ac:chgData name="Patrick Salazar" userId="abb4cd06-59b8-44f5-afa8-32bec4c3caed" providerId="ADAL" clId="{9F8CFC22-C591-4CAF-9358-AAC6206E0169}" dt="2025-03-27T06:31:57.340" v="1964" actId="1076"/>
          <ac:picMkLst>
            <pc:docMk/>
            <pc:sldMk cId="2777434164" sldId="276"/>
            <ac:picMk id="8" creationId="{56AE65CC-6DF2-0D0C-6583-7CD471655B90}"/>
          </ac:picMkLst>
        </pc:picChg>
        <pc:picChg chg="add del mod">
          <ac:chgData name="Patrick Salazar" userId="abb4cd06-59b8-44f5-afa8-32bec4c3caed" providerId="ADAL" clId="{9F8CFC22-C591-4CAF-9358-AAC6206E0169}" dt="2025-03-27T05:52:57.962" v="1739" actId="478"/>
          <ac:picMkLst>
            <pc:docMk/>
            <pc:sldMk cId="2777434164" sldId="276"/>
            <ac:picMk id="23" creationId="{9E7C9929-A835-B62E-F110-664AF4A86A6E}"/>
          </ac:picMkLst>
        </pc:picChg>
      </pc:sldChg>
      <pc:sldChg chg="addSp delSp modSp new mod ord modNotesTx">
        <pc:chgData name="Patrick Salazar" userId="abb4cd06-59b8-44f5-afa8-32bec4c3caed" providerId="ADAL" clId="{9F8CFC22-C591-4CAF-9358-AAC6206E0169}" dt="2025-03-27T20:18:32.900" v="3444" actId="20577"/>
        <pc:sldMkLst>
          <pc:docMk/>
          <pc:sldMk cId="2309707630" sldId="277"/>
        </pc:sldMkLst>
        <pc:spChg chg="mod">
          <ac:chgData name="Patrick Salazar" userId="abb4cd06-59b8-44f5-afa8-32bec4c3caed" providerId="ADAL" clId="{9F8CFC22-C591-4CAF-9358-AAC6206E0169}" dt="2025-03-26T10:34:31.796" v="1175" actId="27636"/>
          <ac:spMkLst>
            <pc:docMk/>
            <pc:sldMk cId="2309707630" sldId="277"/>
            <ac:spMk id="2" creationId="{875E8BE8-502D-C2AA-9497-B76ED21821D2}"/>
          </ac:spMkLst>
        </pc:spChg>
        <pc:spChg chg="del">
          <ac:chgData name="Patrick Salazar" userId="abb4cd06-59b8-44f5-afa8-32bec4c3caed" providerId="ADAL" clId="{9F8CFC22-C591-4CAF-9358-AAC6206E0169}" dt="2025-03-26T10:35:28.320" v="1176"/>
          <ac:spMkLst>
            <pc:docMk/>
            <pc:sldMk cId="2309707630" sldId="277"/>
            <ac:spMk id="3" creationId="{D1338DE6-455F-21C9-FB55-E834311F6650}"/>
          </ac:spMkLst>
        </pc:spChg>
        <pc:spChg chg="add del mod">
          <ac:chgData name="Patrick Salazar" userId="abb4cd06-59b8-44f5-afa8-32bec4c3caed" providerId="ADAL" clId="{9F8CFC22-C591-4CAF-9358-AAC6206E0169}" dt="2025-03-26T10:36:36.451" v="1187" actId="478"/>
          <ac:spMkLst>
            <pc:docMk/>
            <pc:sldMk cId="2309707630" sldId="277"/>
            <ac:spMk id="9" creationId="{43E0D359-588A-F2D6-EBF6-D4F655D4312D}"/>
          </ac:spMkLst>
        </pc:spChg>
        <pc:spChg chg="add mod">
          <ac:chgData name="Patrick Salazar" userId="abb4cd06-59b8-44f5-afa8-32bec4c3caed" providerId="ADAL" clId="{9F8CFC22-C591-4CAF-9358-AAC6206E0169}" dt="2025-03-27T20:18:32.900" v="3444" actId="20577"/>
          <ac:spMkLst>
            <pc:docMk/>
            <pc:sldMk cId="2309707630" sldId="277"/>
            <ac:spMk id="10" creationId="{B67ACBB0-473C-D465-57F1-BF87A268051F}"/>
          </ac:spMkLst>
        </pc:spChg>
        <pc:spChg chg="add mod ord">
          <ac:chgData name="Patrick Salazar" userId="abb4cd06-59b8-44f5-afa8-32bec4c3caed" providerId="ADAL" clId="{9F8CFC22-C591-4CAF-9358-AAC6206E0169}" dt="2025-03-26T21:01:23.064" v="1602" actId="207"/>
          <ac:spMkLst>
            <pc:docMk/>
            <pc:sldMk cId="2309707630" sldId="277"/>
            <ac:spMk id="12" creationId="{AB1321C3-4EB4-EED9-AF44-D8B951D1FDA1}"/>
          </ac:spMkLst>
        </pc:spChg>
        <pc:spChg chg="add mod">
          <ac:chgData name="Patrick Salazar" userId="abb4cd06-59b8-44f5-afa8-32bec4c3caed" providerId="ADAL" clId="{9F8CFC22-C591-4CAF-9358-AAC6206E0169}" dt="2025-03-26T20:58:45.184" v="1567"/>
          <ac:spMkLst>
            <pc:docMk/>
            <pc:sldMk cId="2309707630" sldId="277"/>
            <ac:spMk id="13" creationId="{FDB21BF6-4410-3AD4-DC25-352E37475198}"/>
          </ac:spMkLst>
        </pc:spChg>
        <pc:picChg chg="add del mod modCrop">
          <ac:chgData name="Patrick Salazar" userId="abb4cd06-59b8-44f5-afa8-32bec4c3caed" providerId="ADAL" clId="{9F8CFC22-C591-4CAF-9358-AAC6206E0169}" dt="2025-03-26T10:36:30.431" v="1186" actId="478"/>
          <ac:picMkLst>
            <pc:docMk/>
            <pc:sldMk cId="2309707630" sldId="277"/>
            <ac:picMk id="5" creationId="{64E1D599-281B-A567-DDBE-10A98B0C1DAF}"/>
          </ac:picMkLst>
        </pc:picChg>
        <pc:picChg chg="add mod">
          <ac:chgData name="Patrick Salazar" userId="abb4cd06-59b8-44f5-afa8-32bec4c3caed" providerId="ADAL" clId="{9F8CFC22-C591-4CAF-9358-AAC6206E0169}" dt="2025-03-26T20:52:21.009" v="1504" actId="1076"/>
          <ac:picMkLst>
            <pc:docMk/>
            <pc:sldMk cId="2309707630" sldId="277"/>
            <ac:picMk id="7" creationId="{AA260BB9-9FF3-EC5D-EED5-EBCB348C5D32}"/>
          </ac:picMkLst>
        </pc:picChg>
        <pc:picChg chg="add mod ord">
          <ac:chgData name="Patrick Salazar" userId="abb4cd06-59b8-44f5-afa8-32bec4c3caed" providerId="ADAL" clId="{9F8CFC22-C591-4CAF-9358-AAC6206E0169}" dt="2025-03-26T10:42:43.480" v="1268" actId="167"/>
          <ac:picMkLst>
            <pc:docMk/>
            <pc:sldMk cId="2309707630" sldId="277"/>
            <ac:picMk id="11" creationId="{6DC6FF23-3B24-6DE9-BA3E-3568A1A72331}"/>
          </ac:picMkLst>
        </pc:picChg>
      </pc:sldChg>
      <pc:sldChg chg="add del mod ord modShow">
        <pc:chgData name="Patrick Salazar" userId="abb4cd06-59b8-44f5-afa8-32bec4c3caed" providerId="ADAL" clId="{9F8CFC22-C591-4CAF-9358-AAC6206E0169}" dt="2025-03-27T20:42:00.034" v="4033" actId="47"/>
        <pc:sldMkLst>
          <pc:docMk/>
          <pc:sldMk cId="170500856" sldId="278"/>
        </pc:sldMkLst>
      </pc:sldChg>
      <pc:sldChg chg="addSp delSp modSp new mod ord">
        <pc:chgData name="Patrick Salazar" userId="abb4cd06-59b8-44f5-afa8-32bec4c3caed" providerId="ADAL" clId="{9F8CFC22-C591-4CAF-9358-AAC6206E0169}" dt="2025-03-27T20:18:26.460" v="3442" actId="20577"/>
        <pc:sldMkLst>
          <pc:docMk/>
          <pc:sldMk cId="2443465498" sldId="279"/>
        </pc:sldMkLst>
        <pc:spChg chg="del">
          <ac:chgData name="Patrick Salazar" userId="abb4cd06-59b8-44f5-afa8-32bec4c3caed" providerId="ADAL" clId="{9F8CFC22-C591-4CAF-9358-AAC6206E0169}" dt="2025-03-26T10:46:35.099" v="1284" actId="478"/>
          <ac:spMkLst>
            <pc:docMk/>
            <pc:sldMk cId="2443465498" sldId="279"/>
            <ac:spMk id="2" creationId="{A7EB610F-B9AE-1E38-D177-1FFEBF83881E}"/>
          </ac:spMkLst>
        </pc:spChg>
        <pc:spChg chg="del">
          <ac:chgData name="Patrick Salazar" userId="abb4cd06-59b8-44f5-afa8-32bec4c3caed" providerId="ADAL" clId="{9F8CFC22-C591-4CAF-9358-AAC6206E0169}" dt="2025-03-26T10:46:33.979" v="1283" actId="478"/>
          <ac:spMkLst>
            <pc:docMk/>
            <pc:sldMk cId="2443465498" sldId="279"/>
            <ac:spMk id="3" creationId="{8D67317D-9815-F323-5358-A48EEB7D4B36}"/>
          </ac:spMkLst>
        </pc:spChg>
        <pc:spChg chg="add del mod">
          <ac:chgData name="Patrick Salazar" userId="abb4cd06-59b8-44f5-afa8-32bec4c3caed" providerId="ADAL" clId="{9F8CFC22-C591-4CAF-9358-AAC6206E0169}" dt="2025-03-27T03:57:24.367" v="1677" actId="478"/>
          <ac:spMkLst>
            <pc:docMk/>
            <pc:sldMk cId="2443465498" sldId="279"/>
            <ac:spMk id="4" creationId="{D4BBC05D-45D8-A463-D356-195BACBEC14B}"/>
          </ac:spMkLst>
        </pc:spChg>
        <pc:spChg chg="add mod">
          <ac:chgData name="Patrick Salazar" userId="abb4cd06-59b8-44f5-afa8-32bec4c3caed" providerId="ADAL" clId="{9F8CFC22-C591-4CAF-9358-AAC6206E0169}" dt="2025-03-26T10:48:08.948" v="1305" actId="14100"/>
          <ac:spMkLst>
            <pc:docMk/>
            <pc:sldMk cId="2443465498" sldId="279"/>
            <ac:spMk id="6" creationId="{3CDB9D35-2CE5-2C54-38E1-21BA9B264AA4}"/>
          </ac:spMkLst>
        </pc:spChg>
        <pc:spChg chg="add mod">
          <ac:chgData name="Patrick Salazar" userId="abb4cd06-59b8-44f5-afa8-32bec4c3caed" providerId="ADAL" clId="{9F8CFC22-C591-4CAF-9358-AAC6206E0169}" dt="2025-03-26T10:48:28.408" v="1311" actId="14100"/>
          <ac:spMkLst>
            <pc:docMk/>
            <pc:sldMk cId="2443465498" sldId="279"/>
            <ac:spMk id="7" creationId="{7F3D7271-28D6-4987-833E-77A93C53EAB3}"/>
          </ac:spMkLst>
        </pc:spChg>
        <pc:spChg chg="add del mod">
          <ac:chgData name="Patrick Salazar" userId="abb4cd06-59b8-44f5-afa8-32bec4c3caed" providerId="ADAL" clId="{9F8CFC22-C591-4CAF-9358-AAC6206E0169}" dt="2025-03-27T04:19:19.044" v="1711" actId="478"/>
          <ac:spMkLst>
            <pc:docMk/>
            <pc:sldMk cId="2443465498" sldId="279"/>
            <ac:spMk id="8" creationId="{8F4EB96E-9FD4-9A17-7399-2CF6C64A9C2B}"/>
          </ac:spMkLst>
        </pc:spChg>
        <pc:spChg chg="add del mod">
          <ac:chgData name="Patrick Salazar" userId="abb4cd06-59b8-44f5-afa8-32bec4c3caed" providerId="ADAL" clId="{9F8CFC22-C591-4CAF-9358-AAC6206E0169}" dt="2025-03-27T04:24:19.447" v="1719" actId="14100"/>
          <ac:spMkLst>
            <pc:docMk/>
            <pc:sldMk cId="2443465498" sldId="279"/>
            <ac:spMk id="9" creationId="{26CFD69F-F891-2AB2-5FD5-28F4D4BDB0FB}"/>
          </ac:spMkLst>
        </pc:spChg>
        <pc:spChg chg="add mod">
          <ac:chgData name="Patrick Salazar" userId="abb4cd06-59b8-44f5-afa8-32bec4c3caed" providerId="ADAL" clId="{9F8CFC22-C591-4CAF-9358-AAC6206E0169}" dt="2025-03-27T20:18:26.460" v="3442" actId="20577"/>
          <ac:spMkLst>
            <pc:docMk/>
            <pc:sldMk cId="2443465498" sldId="279"/>
            <ac:spMk id="40" creationId="{77255AF6-EEBA-B8AA-337F-ED5F4B4DBF22}"/>
          </ac:spMkLst>
        </pc:spChg>
        <pc:spChg chg="add mod">
          <ac:chgData name="Patrick Salazar" userId="abb4cd06-59b8-44f5-afa8-32bec4c3caed" providerId="ADAL" clId="{9F8CFC22-C591-4CAF-9358-AAC6206E0169}" dt="2025-03-27T06:31:26.597" v="1953" actId="20577"/>
          <ac:spMkLst>
            <pc:docMk/>
            <pc:sldMk cId="2443465498" sldId="279"/>
            <ac:spMk id="41" creationId="{5135C1FD-D03F-7617-9D9F-EF81B529BB0F}"/>
          </ac:spMkLst>
        </pc:spChg>
        <pc:spChg chg="add mod">
          <ac:chgData name="Patrick Salazar" userId="abb4cd06-59b8-44f5-afa8-32bec4c3caed" providerId="ADAL" clId="{9F8CFC22-C591-4CAF-9358-AAC6206E0169}" dt="2025-03-27T03:57:30.781" v="1679"/>
          <ac:spMkLst>
            <pc:docMk/>
            <pc:sldMk cId="2443465498" sldId="279"/>
            <ac:spMk id="42" creationId="{8144C5A3-A377-1091-A546-F458F29EDD2B}"/>
          </ac:spMkLst>
        </pc:spChg>
        <pc:picChg chg="add mod ord">
          <ac:chgData name="Patrick Salazar" userId="abb4cd06-59b8-44f5-afa8-32bec4c3caed" providerId="ADAL" clId="{9F8CFC22-C591-4CAF-9358-AAC6206E0169}" dt="2025-03-27T03:53:34.016" v="1645" actId="167"/>
          <ac:picMkLst>
            <pc:docMk/>
            <pc:sldMk cId="2443465498" sldId="279"/>
            <ac:picMk id="5" creationId="{B9320E11-AB20-1E49-500B-5DCD636C2E11}"/>
          </ac:picMkLst>
        </pc:picChg>
        <pc:cxnChg chg="add mod">
          <ac:chgData name="Patrick Salazar" userId="abb4cd06-59b8-44f5-afa8-32bec4c3caed" providerId="ADAL" clId="{9F8CFC22-C591-4CAF-9358-AAC6206E0169}" dt="2025-03-26T10:50:04.030" v="1322" actId="693"/>
          <ac:cxnSpMkLst>
            <pc:docMk/>
            <pc:sldMk cId="2443465498" sldId="279"/>
            <ac:cxnSpMk id="11" creationId="{B63C0B32-AB9A-C949-FE47-14E4AE1BBB83}"/>
          </ac:cxnSpMkLst>
        </pc:cxnChg>
        <pc:cxnChg chg="add mod">
          <ac:chgData name="Patrick Salazar" userId="abb4cd06-59b8-44f5-afa8-32bec4c3caed" providerId="ADAL" clId="{9F8CFC22-C591-4CAF-9358-AAC6206E0169}" dt="2025-03-26T10:50:10.139" v="1325" actId="14100"/>
          <ac:cxnSpMkLst>
            <pc:docMk/>
            <pc:sldMk cId="2443465498" sldId="279"/>
            <ac:cxnSpMk id="12" creationId="{E2A7559C-2890-8567-0EFE-B02CA6CFF15A}"/>
          </ac:cxnSpMkLst>
        </pc:cxnChg>
        <pc:cxnChg chg="add mod">
          <ac:chgData name="Patrick Salazar" userId="abb4cd06-59b8-44f5-afa8-32bec4c3caed" providerId="ADAL" clId="{9F8CFC22-C591-4CAF-9358-AAC6206E0169}" dt="2025-03-27T04:24:23.890" v="1720" actId="14100"/>
          <ac:cxnSpMkLst>
            <pc:docMk/>
            <pc:sldMk cId="2443465498" sldId="279"/>
            <ac:cxnSpMk id="15" creationId="{A96C0383-8A0A-6E53-5682-D41F1255EE1D}"/>
          </ac:cxnSpMkLst>
        </pc:cxnChg>
        <pc:cxnChg chg="add mod">
          <ac:chgData name="Patrick Salazar" userId="abb4cd06-59b8-44f5-afa8-32bec4c3caed" providerId="ADAL" clId="{9F8CFC22-C591-4CAF-9358-AAC6206E0169}" dt="2025-03-26T10:50:18.852" v="1330" actId="14100"/>
          <ac:cxnSpMkLst>
            <pc:docMk/>
            <pc:sldMk cId="2443465498" sldId="279"/>
            <ac:cxnSpMk id="16" creationId="{33D8A509-ADB8-EE28-75DA-5CB4D3CE02D9}"/>
          </ac:cxnSpMkLst>
        </pc:cxnChg>
        <pc:cxnChg chg="add del mod">
          <ac:chgData name="Patrick Salazar" userId="abb4cd06-59b8-44f5-afa8-32bec4c3caed" providerId="ADAL" clId="{9F8CFC22-C591-4CAF-9358-AAC6206E0169}" dt="2025-03-26T10:50:23.235" v="1333" actId="478"/>
          <ac:cxnSpMkLst>
            <pc:docMk/>
            <pc:sldMk cId="2443465498" sldId="279"/>
            <ac:cxnSpMk id="19" creationId="{7C922896-CBF2-1CB4-646B-4407C882C96F}"/>
          </ac:cxnSpMkLst>
        </pc:cxnChg>
        <pc:cxnChg chg="add del mod">
          <ac:chgData name="Patrick Salazar" userId="abb4cd06-59b8-44f5-afa8-32bec4c3caed" providerId="ADAL" clId="{9F8CFC22-C591-4CAF-9358-AAC6206E0169}" dt="2025-03-27T04:19:42.012" v="1716" actId="478"/>
          <ac:cxnSpMkLst>
            <pc:docMk/>
            <pc:sldMk cId="2443465498" sldId="279"/>
            <ac:cxnSpMk id="22" creationId="{6A859415-EC5A-77DF-522B-2CED14B833E0}"/>
          </ac:cxnSpMkLst>
        </pc:cxnChg>
        <pc:cxnChg chg="add del mod">
          <ac:chgData name="Patrick Salazar" userId="abb4cd06-59b8-44f5-afa8-32bec4c3caed" providerId="ADAL" clId="{9F8CFC22-C591-4CAF-9358-AAC6206E0169}" dt="2025-03-27T04:19:41.223" v="1715" actId="478"/>
          <ac:cxnSpMkLst>
            <pc:docMk/>
            <pc:sldMk cId="2443465498" sldId="279"/>
            <ac:cxnSpMk id="25" creationId="{634C54BE-BB7C-1A52-D863-F301F74D7315}"/>
          </ac:cxnSpMkLst>
        </pc:cxnChg>
        <pc:cxnChg chg="add mod">
          <ac:chgData name="Patrick Salazar" userId="abb4cd06-59b8-44f5-afa8-32bec4c3caed" providerId="ADAL" clId="{9F8CFC22-C591-4CAF-9358-AAC6206E0169}" dt="2025-03-27T04:24:31.989" v="1721" actId="14100"/>
          <ac:cxnSpMkLst>
            <pc:docMk/>
            <pc:sldMk cId="2443465498" sldId="279"/>
            <ac:cxnSpMk id="28" creationId="{1FE67B41-50E9-7AEA-5CB5-6CD7436CA7CE}"/>
          </ac:cxnSpMkLst>
        </pc:cxnChg>
        <pc:cxnChg chg="add mod">
          <ac:chgData name="Patrick Salazar" userId="abb4cd06-59b8-44f5-afa8-32bec4c3caed" providerId="ADAL" clId="{9F8CFC22-C591-4CAF-9358-AAC6206E0169}" dt="2025-03-26T10:50:53.862" v="1347" actId="14100"/>
          <ac:cxnSpMkLst>
            <pc:docMk/>
            <pc:sldMk cId="2443465498" sldId="279"/>
            <ac:cxnSpMk id="31" creationId="{2C9CE032-E8BC-28F9-6B0B-F10C7EC8E411}"/>
          </ac:cxnSpMkLst>
        </pc:cxnChg>
        <pc:cxnChg chg="add mod">
          <ac:chgData name="Patrick Salazar" userId="abb4cd06-59b8-44f5-afa8-32bec4c3caed" providerId="ADAL" clId="{9F8CFC22-C591-4CAF-9358-AAC6206E0169}" dt="2025-03-26T10:51:03.072" v="1350" actId="14100"/>
          <ac:cxnSpMkLst>
            <pc:docMk/>
            <pc:sldMk cId="2443465498" sldId="279"/>
            <ac:cxnSpMk id="34" creationId="{8285553B-79A5-7BEB-8B52-5FA179182FF3}"/>
          </ac:cxnSpMkLst>
        </pc:cxnChg>
        <pc:cxnChg chg="add mod">
          <ac:chgData name="Patrick Salazar" userId="abb4cd06-59b8-44f5-afa8-32bec4c3caed" providerId="ADAL" clId="{9F8CFC22-C591-4CAF-9358-AAC6206E0169}" dt="2025-03-26T10:51:08.771" v="1353" actId="14100"/>
          <ac:cxnSpMkLst>
            <pc:docMk/>
            <pc:sldMk cId="2443465498" sldId="279"/>
            <ac:cxnSpMk id="37" creationId="{6AC408D4-763F-1B1B-A96A-5E62B172B818}"/>
          </ac:cxnSpMkLst>
        </pc:cxnChg>
        <pc:cxnChg chg="add mod">
          <ac:chgData name="Patrick Salazar" userId="abb4cd06-59b8-44f5-afa8-32bec4c3caed" providerId="ADAL" clId="{9F8CFC22-C591-4CAF-9358-AAC6206E0169}" dt="2025-03-27T04:24:51.496" v="1724" actId="14100"/>
          <ac:cxnSpMkLst>
            <pc:docMk/>
            <pc:sldMk cId="2443465498" sldId="279"/>
            <ac:cxnSpMk id="47" creationId="{D333FC7F-06ED-1CF5-40D1-C2150B4B9003}"/>
          </ac:cxnSpMkLst>
        </pc:cxnChg>
        <pc:cxnChg chg="add mod">
          <ac:chgData name="Patrick Salazar" userId="abb4cd06-59b8-44f5-afa8-32bec4c3caed" providerId="ADAL" clId="{9F8CFC22-C591-4CAF-9358-AAC6206E0169}" dt="2025-03-27T04:24:59.529" v="1727" actId="14100"/>
          <ac:cxnSpMkLst>
            <pc:docMk/>
            <pc:sldMk cId="2443465498" sldId="279"/>
            <ac:cxnSpMk id="50" creationId="{73657A98-509A-AE70-D4B6-95F7E68D1DEE}"/>
          </ac:cxnSpMkLst>
        </pc:cxnChg>
      </pc:sldChg>
      <pc:sldChg chg="addSp delSp modSp new mod ord modShow modNotesTx">
        <pc:chgData name="Patrick Salazar" userId="abb4cd06-59b8-44f5-afa8-32bec4c3caed" providerId="ADAL" clId="{9F8CFC22-C591-4CAF-9358-AAC6206E0169}" dt="2025-03-27T20:40:32.762" v="4026" actId="20577"/>
        <pc:sldMkLst>
          <pc:docMk/>
          <pc:sldMk cId="3767035914" sldId="280"/>
        </pc:sldMkLst>
        <pc:spChg chg="mod">
          <ac:chgData name="Patrick Salazar" userId="abb4cd06-59b8-44f5-afa8-32bec4c3caed" providerId="ADAL" clId="{9F8CFC22-C591-4CAF-9358-AAC6206E0169}" dt="2025-03-27T20:30:57.655" v="3446" actId="20577"/>
          <ac:spMkLst>
            <pc:docMk/>
            <pc:sldMk cId="3767035914" sldId="280"/>
            <ac:spMk id="2" creationId="{6433D168-3159-22F3-9D88-0B3F9D87D5B2}"/>
          </ac:spMkLst>
        </pc:spChg>
        <pc:spChg chg="del">
          <ac:chgData name="Patrick Salazar" userId="abb4cd06-59b8-44f5-afa8-32bec4c3caed" providerId="ADAL" clId="{9F8CFC22-C591-4CAF-9358-AAC6206E0169}" dt="2025-03-26T11:20:57.910" v="1370" actId="478"/>
          <ac:spMkLst>
            <pc:docMk/>
            <pc:sldMk cId="3767035914" sldId="280"/>
            <ac:spMk id="3" creationId="{FDBD6122-DD88-55F9-1134-696EE384FDFF}"/>
          </ac:spMkLst>
        </pc:spChg>
        <pc:spChg chg="add del">
          <ac:chgData name="Patrick Salazar" userId="abb4cd06-59b8-44f5-afa8-32bec4c3caed" providerId="ADAL" clId="{9F8CFC22-C591-4CAF-9358-AAC6206E0169}" dt="2025-03-26T20:56:51.535" v="1539" actId="11529"/>
          <ac:spMkLst>
            <pc:docMk/>
            <pc:sldMk cId="3767035914" sldId="280"/>
            <ac:spMk id="5" creationId="{D0543568-1B76-628E-5745-AB88DF843D76}"/>
          </ac:spMkLst>
        </pc:spChg>
        <pc:spChg chg="add mod ord">
          <ac:chgData name="Patrick Salazar" userId="abb4cd06-59b8-44f5-afa8-32bec4c3caed" providerId="ADAL" clId="{9F8CFC22-C591-4CAF-9358-AAC6206E0169}" dt="2025-03-26T21:33:15.572" v="1623" actId="164"/>
          <ac:spMkLst>
            <pc:docMk/>
            <pc:sldMk cId="3767035914" sldId="280"/>
            <ac:spMk id="6" creationId="{1253C1DC-01D4-848C-01BD-BDD89ACB356D}"/>
          </ac:spMkLst>
        </pc:spChg>
        <pc:grpChg chg="add mod">
          <ac:chgData name="Patrick Salazar" userId="abb4cd06-59b8-44f5-afa8-32bec4c3caed" providerId="ADAL" clId="{9F8CFC22-C591-4CAF-9358-AAC6206E0169}" dt="2025-03-27T19:53:49.968" v="3421" actId="1036"/>
          <ac:grpSpMkLst>
            <pc:docMk/>
            <pc:sldMk cId="3767035914" sldId="280"/>
            <ac:grpSpMk id="7" creationId="{DB7C30C5-740B-725C-9EB1-F3B64670CB5B}"/>
          </ac:grpSpMkLst>
        </pc:grpChg>
        <pc:graphicFrameChg chg="add del mod modGraphic">
          <ac:chgData name="Patrick Salazar" userId="abb4cd06-59b8-44f5-afa8-32bec4c3caed" providerId="ADAL" clId="{9F8CFC22-C591-4CAF-9358-AAC6206E0169}" dt="2025-03-26T21:33:08.588" v="1622" actId="21"/>
          <ac:graphicFrameMkLst>
            <pc:docMk/>
            <pc:sldMk cId="3767035914" sldId="280"/>
            <ac:graphicFrameMk id="4" creationId="{06C48ECE-ED1A-2801-0F09-EB91A3FBEF3B}"/>
          </ac:graphicFrameMkLst>
        </pc:graphicFrameChg>
        <pc:picChg chg="add mod">
          <ac:chgData name="Patrick Salazar" userId="abb4cd06-59b8-44f5-afa8-32bec4c3caed" providerId="ADAL" clId="{9F8CFC22-C591-4CAF-9358-AAC6206E0169}" dt="2025-03-26T21:33:15.572" v="1623" actId="164"/>
          <ac:picMkLst>
            <pc:docMk/>
            <pc:sldMk cId="3767035914" sldId="280"/>
            <ac:picMk id="11" creationId="{EC6946CD-3752-E4E6-8FBC-885A06F106D9}"/>
          </ac:picMkLst>
        </pc:picChg>
      </pc:sldChg>
      <pc:sldChg chg="addSp delSp modSp mod">
        <pc:chgData name="Patrick Salazar" userId="abb4cd06-59b8-44f5-afa8-32bec4c3caed" providerId="ADAL" clId="{9F8CFC22-C591-4CAF-9358-AAC6206E0169}" dt="2025-03-27T06:11:19.545" v="1844" actId="14100"/>
        <pc:sldMkLst>
          <pc:docMk/>
          <pc:sldMk cId="2192206537" sldId="282"/>
        </pc:sldMkLst>
        <pc:spChg chg="mod">
          <ac:chgData name="Patrick Salazar" userId="abb4cd06-59b8-44f5-afa8-32bec4c3caed" providerId="ADAL" clId="{9F8CFC22-C591-4CAF-9358-AAC6206E0169}" dt="2025-03-27T06:11:16.897" v="1843" actId="1076"/>
          <ac:spMkLst>
            <pc:docMk/>
            <pc:sldMk cId="2192206537" sldId="282"/>
            <ac:spMk id="2" creationId="{6FFF3CA4-3A83-C34F-A3B6-A3BFD9808B79}"/>
          </ac:spMkLst>
        </pc:spChg>
        <pc:spChg chg="add del mod">
          <ac:chgData name="Patrick Salazar" userId="abb4cd06-59b8-44f5-afa8-32bec4c3caed" providerId="ADAL" clId="{9F8CFC22-C591-4CAF-9358-AAC6206E0169}" dt="2025-03-26T20:42:22.146" v="1418" actId="21"/>
          <ac:spMkLst>
            <pc:docMk/>
            <pc:sldMk cId="2192206537" sldId="282"/>
            <ac:spMk id="5" creationId="{67919BE2-B112-6746-0049-1633BC455099}"/>
          </ac:spMkLst>
        </pc:spChg>
        <pc:picChg chg="del">
          <ac:chgData name="Patrick Salazar" userId="abb4cd06-59b8-44f5-afa8-32bec4c3caed" providerId="ADAL" clId="{9F8CFC22-C591-4CAF-9358-AAC6206E0169}" dt="2025-03-26T20:52:42.745" v="1505" actId="478"/>
          <ac:picMkLst>
            <pc:docMk/>
            <pc:sldMk cId="2192206537" sldId="282"/>
            <ac:picMk id="4" creationId="{19DF1DA6-4FF0-3F51-B9D5-A97E0576A3D0}"/>
          </ac:picMkLst>
        </pc:picChg>
        <pc:picChg chg="add mod">
          <ac:chgData name="Patrick Salazar" userId="abb4cd06-59b8-44f5-afa8-32bec4c3caed" providerId="ADAL" clId="{9F8CFC22-C591-4CAF-9358-AAC6206E0169}" dt="2025-03-26T20:52:50.638" v="1510" actId="14100"/>
          <ac:picMkLst>
            <pc:docMk/>
            <pc:sldMk cId="2192206537" sldId="282"/>
            <ac:picMk id="7" creationId="{6D77835A-7D40-29A2-55FE-3D35623097A0}"/>
          </ac:picMkLst>
        </pc:picChg>
        <pc:picChg chg="add mod modCrop">
          <ac:chgData name="Patrick Salazar" userId="abb4cd06-59b8-44f5-afa8-32bec4c3caed" providerId="ADAL" clId="{9F8CFC22-C591-4CAF-9358-AAC6206E0169}" dt="2025-03-27T06:11:19.545" v="1844" actId="14100"/>
          <ac:picMkLst>
            <pc:docMk/>
            <pc:sldMk cId="2192206537" sldId="282"/>
            <ac:picMk id="9" creationId="{942C995F-DBEE-5AF7-95B0-EF494BE22C74}"/>
          </ac:picMkLst>
        </pc:picChg>
        <pc:picChg chg="add del mod">
          <ac:chgData name="Patrick Salazar" userId="abb4cd06-59b8-44f5-afa8-32bec4c3caed" providerId="ADAL" clId="{9F8CFC22-C591-4CAF-9358-AAC6206E0169}" dt="2025-03-26T20:55:50.334" v="1535" actId="478"/>
          <ac:picMkLst>
            <pc:docMk/>
            <pc:sldMk cId="2192206537" sldId="282"/>
            <ac:picMk id="11" creationId="{C133E221-7813-0265-1379-CE4C4E56865F}"/>
          </ac:picMkLst>
        </pc:picChg>
      </pc:sldChg>
      <pc:sldChg chg="addSp delSp modSp new mod">
        <pc:chgData name="Patrick Salazar" userId="abb4cd06-59b8-44f5-afa8-32bec4c3caed" providerId="ADAL" clId="{9F8CFC22-C591-4CAF-9358-AAC6206E0169}" dt="2025-03-26T21:02:45.188" v="1617" actId="962"/>
        <pc:sldMkLst>
          <pc:docMk/>
          <pc:sldMk cId="2107880684" sldId="284"/>
        </pc:sldMkLst>
        <pc:spChg chg="del">
          <ac:chgData name="Patrick Salazar" userId="abb4cd06-59b8-44f5-afa8-32bec4c3caed" providerId="ADAL" clId="{9F8CFC22-C591-4CAF-9358-AAC6206E0169}" dt="2025-03-26T21:02:19.861" v="1607" actId="478"/>
          <ac:spMkLst>
            <pc:docMk/>
            <pc:sldMk cId="2107880684" sldId="284"/>
            <ac:spMk id="2" creationId="{CBEEE987-CFFE-8195-76BD-C76546EF43DB}"/>
          </ac:spMkLst>
        </pc:spChg>
        <pc:spChg chg="del">
          <ac:chgData name="Patrick Salazar" userId="abb4cd06-59b8-44f5-afa8-32bec4c3caed" providerId="ADAL" clId="{9F8CFC22-C591-4CAF-9358-AAC6206E0169}" dt="2025-03-26T21:02:21.482" v="1608" actId="478"/>
          <ac:spMkLst>
            <pc:docMk/>
            <pc:sldMk cId="2107880684" sldId="284"/>
            <ac:spMk id="3" creationId="{DB2E97E0-D491-E7EF-A012-932E2911521A}"/>
          </ac:spMkLst>
        </pc:spChg>
        <pc:picChg chg="add mod">
          <ac:chgData name="Patrick Salazar" userId="abb4cd06-59b8-44f5-afa8-32bec4c3caed" providerId="ADAL" clId="{9F8CFC22-C591-4CAF-9358-AAC6206E0169}" dt="2025-03-26T21:02:23.852" v="1609" actId="1076"/>
          <ac:picMkLst>
            <pc:docMk/>
            <pc:sldMk cId="2107880684" sldId="284"/>
            <ac:picMk id="4" creationId="{7893607D-22F1-F7E7-661A-09AF7EFCFEC1}"/>
          </ac:picMkLst>
        </pc:picChg>
        <pc:picChg chg="add mod">
          <ac:chgData name="Patrick Salazar" userId="abb4cd06-59b8-44f5-afa8-32bec4c3caed" providerId="ADAL" clId="{9F8CFC22-C591-4CAF-9358-AAC6206E0169}" dt="2025-03-26T21:02:45.188" v="1617" actId="962"/>
          <ac:picMkLst>
            <pc:docMk/>
            <pc:sldMk cId="2107880684" sldId="284"/>
            <ac:picMk id="6" creationId="{EE23304F-77D0-F14C-3E72-2F107119BEF1}"/>
          </ac:picMkLst>
        </pc:picChg>
      </pc:sldChg>
      <pc:sldChg chg="del">
        <pc:chgData name="Patrick Salazar" userId="abb4cd06-59b8-44f5-afa8-32bec4c3caed" providerId="ADAL" clId="{9F8CFC22-C591-4CAF-9358-AAC6206E0169}" dt="2025-03-27T08:04:29.541" v="3280" actId="2696"/>
        <pc:sldMkLst>
          <pc:docMk/>
          <pc:sldMk cId="951616925" sldId="291"/>
        </pc:sldMkLst>
      </pc:sldChg>
      <pc:sldChg chg="addSp delSp modSp add mod ord modTransition">
        <pc:chgData name="Patrick Salazar" userId="abb4cd06-59b8-44f5-afa8-32bec4c3caed" providerId="ADAL" clId="{9F8CFC22-C591-4CAF-9358-AAC6206E0169}" dt="2025-03-27T07:27:29.219" v="2323" actId="14100"/>
        <pc:sldMkLst>
          <pc:docMk/>
          <pc:sldMk cId="2943942358" sldId="300"/>
        </pc:sldMkLst>
        <pc:spChg chg="del mod">
          <ac:chgData name="Patrick Salazar" userId="abb4cd06-59b8-44f5-afa8-32bec4c3caed" providerId="ADAL" clId="{9F8CFC22-C591-4CAF-9358-AAC6206E0169}" dt="2025-03-27T06:14:35.460" v="1862" actId="478"/>
          <ac:spMkLst>
            <pc:docMk/>
            <pc:sldMk cId="2943942358" sldId="300"/>
            <ac:spMk id="2" creationId="{7E7B09C6-50C6-5676-A90E-8D69E4D0AEAA}"/>
          </ac:spMkLst>
        </pc:spChg>
        <pc:spChg chg="add del mod">
          <ac:chgData name="Patrick Salazar" userId="abb4cd06-59b8-44f5-afa8-32bec4c3caed" providerId="ADAL" clId="{9F8CFC22-C591-4CAF-9358-AAC6206E0169}" dt="2025-03-27T06:13:26.714" v="1848" actId="478"/>
          <ac:spMkLst>
            <pc:docMk/>
            <pc:sldMk cId="2943942358" sldId="300"/>
            <ac:spMk id="3" creationId="{D9826162-9FEA-99C0-19E6-AA559E738176}"/>
          </ac:spMkLst>
        </pc:spChg>
        <pc:spChg chg="add del mod">
          <ac:chgData name="Patrick Salazar" userId="abb4cd06-59b8-44f5-afa8-32bec4c3caed" providerId="ADAL" clId="{9F8CFC22-C591-4CAF-9358-AAC6206E0169}" dt="2025-03-27T06:31:36.452" v="1954" actId="478"/>
          <ac:spMkLst>
            <pc:docMk/>
            <pc:sldMk cId="2943942358" sldId="300"/>
            <ac:spMk id="5" creationId="{05FE2F60-15E5-314A-368E-DF6D5D5EF739}"/>
          </ac:spMkLst>
        </pc:spChg>
        <pc:spChg chg="add del mod">
          <ac:chgData name="Patrick Salazar" userId="abb4cd06-59b8-44f5-afa8-32bec4c3caed" providerId="ADAL" clId="{9F8CFC22-C591-4CAF-9358-AAC6206E0169}" dt="2025-03-27T06:31:36.452" v="1954" actId="478"/>
          <ac:spMkLst>
            <pc:docMk/>
            <pc:sldMk cId="2943942358" sldId="300"/>
            <ac:spMk id="6" creationId="{56D35968-32E7-12FC-0666-4C5FD66AE8ED}"/>
          </ac:spMkLst>
        </pc:spChg>
        <pc:spChg chg="add del mod">
          <ac:chgData name="Patrick Salazar" userId="abb4cd06-59b8-44f5-afa8-32bec4c3caed" providerId="ADAL" clId="{9F8CFC22-C591-4CAF-9358-AAC6206E0169}" dt="2025-03-27T06:14:38.844" v="1863" actId="478"/>
          <ac:spMkLst>
            <pc:docMk/>
            <pc:sldMk cId="2943942358" sldId="300"/>
            <ac:spMk id="8" creationId="{9DA11019-2F62-E586-2AEF-F0934AEB99C3}"/>
          </ac:spMkLst>
        </pc:spChg>
        <pc:spChg chg="add del mod">
          <ac:chgData name="Patrick Salazar" userId="abb4cd06-59b8-44f5-afa8-32bec4c3caed" providerId="ADAL" clId="{9F8CFC22-C591-4CAF-9358-AAC6206E0169}" dt="2025-03-27T06:28:16.420" v="1899" actId="478"/>
          <ac:spMkLst>
            <pc:docMk/>
            <pc:sldMk cId="2943942358" sldId="300"/>
            <ac:spMk id="20" creationId="{4AA9A2D0-76D1-E45A-348D-3A587A8E46AD}"/>
          </ac:spMkLst>
        </pc:spChg>
        <pc:spChg chg="add del mod">
          <ac:chgData name="Patrick Salazar" userId="abb4cd06-59b8-44f5-afa8-32bec4c3caed" providerId="ADAL" clId="{9F8CFC22-C591-4CAF-9358-AAC6206E0169}" dt="2025-03-27T06:44:00.460" v="2136" actId="478"/>
          <ac:spMkLst>
            <pc:docMk/>
            <pc:sldMk cId="2943942358" sldId="300"/>
            <ac:spMk id="25" creationId="{ED8A3DD2-0612-FB07-A600-D6137B891863}"/>
          </ac:spMkLst>
        </pc:spChg>
        <pc:spChg chg="add mod">
          <ac:chgData name="Patrick Salazar" userId="abb4cd06-59b8-44f5-afa8-32bec4c3caed" providerId="ADAL" clId="{9F8CFC22-C591-4CAF-9358-AAC6206E0169}" dt="2025-03-27T06:31:36.800" v="1955"/>
          <ac:spMkLst>
            <pc:docMk/>
            <pc:sldMk cId="2943942358" sldId="300"/>
            <ac:spMk id="28" creationId="{406B2BAD-F126-8C02-7E90-A2B2098436E4}"/>
          </ac:spMkLst>
        </pc:spChg>
        <pc:spChg chg="add mod">
          <ac:chgData name="Patrick Salazar" userId="abb4cd06-59b8-44f5-afa8-32bec4c3caed" providerId="ADAL" clId="{9F8CFC22-C591-4CAF-9358-AAC6206E0169}" dt="2025-03-27T06:31:36.800" v="1955"/>
          <ac:spMkLst>
            <pc:docMk/>
            <pc:sldMk cId="2943942358" sldId="300"/>
            <ac:spMk id="29" creationId="{1B5342FC-5CF4-D49F-764F-B200F30EADA4}"/>
          </ac:spMkLst>
        </pc:spChg>
        <pc:spChg chg="add del mod">
          <ac:chgData name="Patrick Salazar" userId="abb4cd06-59b8-44f5-afa8-32bec4c3caed" providerId="ADAL" clId="{9F8CFC22-C591-4CAF-9358-AAC6206E0169}" dt="2025-03-27T06:34:38.073" v="2038"/>
          <ac:spMkLst>
            <pc:docMk/>
            <pc:sldMk cId="2943942358" sldId="300"/>
            <ac:spMk id="30" creationId="{92DE54FF-9433-D8A5-AF37-E01824A9D85C}"/>
          </ac:spMkLst>
        </pc:spChg>
        <pc:spChg chg="add mod">
          <ac:chgData name="Patrick Salazar" userId="abb4cd06-59b8-44f5-afa8-32bec4c3caed" providerId="ADAL" clId="{9F8CFC22-C591-4CAF-9358-AAC6206E0169}" dt="2025-03-27T06:43:11.359" v="2115" actId="1035"/>
          <ac:spMkLst>
            <pc:docMk/>
            <pc:sldMk cId="2943942358" sldId="300"/>
            <ac:spMk id="45" creationId="{6E2F6341-5B9B-AF9D-FFE1-D31C12913F2B}"/>
          </ac:spMkLst>
        </pc:spChg>
        <pc:spChg chg="add mod">
          <ac:chgData name="Patrick Salazar" userId="abb4cd06-59b8-44f5-afa8-32bec4c3caed" providerId="ADAL" clId="{9F8CFC22-C591-4CAF-9358-AAC6206E0169}" dt="2025-03-27T06:42:40.697" v="2109" actId="1076"/>
          <ac:spMkLst>
            <pc:docMk/>
            <pc:sldMk cId="2943942358" sldId="300"/>
            <ac:spMk id="46" creationId="{5E38F1B1-AC65-46A6-1B2B-8A08A7891898}"/>
          </ac:spMkLst>
        </pc:spChg>
        <pc:spChg chg="add mod">
          <ac:chgData name="Patrick Salazar" userId="abb4cd06-59b8-44f5-afa8-32bec4c3caed" providerId="ADAL" clId="{9F8CFC22-C591-4CAF-9358-AAC6206E0169}" dt="2025-03-27T06:43:43.264" v="2134" actId="1037"/>
          <ac:spMkLst>
            <pc:docMk/>
            <pc:sldMk cId="2943942358" sldId="300"/>
            <ac:spMk id="67" creationId="{30513E9A-4085-F294-B3A7-FFF115B5A4BD}"/>
          </ac:spMkLst>
        </pc:spChg>
        <pc:spChg chg="add mod">
          <ac:chgData name="Patrick Salazar" userId="abb4cd06-59b8-44f5-afa8-32bec4c3caed" providerId="ADAL" clId="{9F8CFC22-C591-4CAF-9358-AAC6206E0169}" dt="2025-03-27T06:43:42.130" v="2132" actId="1038"/>
          <ac:spMkLst>
            <pc:docMk/>
            <pc:sldMk cId="2943942358" sldId="300"/>
            <ac:spMk id="68" creationId="{C10D7DD6-EE0F-23AF-5034-9D123BA11E98}"/>
          </ac:spMkLst>
        </pc:spChg>
        <pc:spChg chg="add del mod">
          <ac:chgData name="Patrick Salazar" userId="abb4cd06-59b8-44f5-afa8-32bec4c3caed" providerId="ADAL" clId="{9F8CFC22-C591-4CAF-9358-AAC6206E0169}" dt="2025-03-27T06:44:09.530" v="2139" actId="478"/>
          <ac:spMkLst>
            <pc:docMk/>
            <pc:sldMk cId="2943942358" sldId="300"/>
            <ac:spMk id="70" creationId="{C373718F-5D80-4BDF-CCCB-D9F5AE9D8DBC}"/>
          </ac:spMkLst>
        </pc:spChg>
        <pc:spChg chg="add mod">
          <ac:chgData name="Patrick Salazar" userId="abb4cd06-59b8-44f5-afa8-32bec4c3caed" providerId="ADAL" clId="{9F8CFC22-C591-4CAF-9358-AAC6206E0169}" dt="2025-03-27T07:27:29.219" v="2323" actId="14100"/>
          <ac:spMkLst>
            <pc:docMk/>
            <pc:sldMk cId="2943942358" sldId="300"/>
            <ac:spMk id="71" creationId="{39AB9184-0693-7050-5A01-F4325E02E838}"/>
          </ac:spMkLst>
        </pc:spChg>
        <pc:graphicFrameChg chg="add mod">
          <ac:chgData name="Patrick Salazar" userId="abb4cd06-59b8-44f5-afa8-32bec4c3caed" providerId="ADAL" clId="{9F8CFC22-C591-4CAF-9358-AAC6206E0169}" dt="2025-03-27T06:24:42.109" v="1879"/>
          <ac:graphicFrameMkLst>
            <pc:docMk/>
            <pc:sldMk cId="2943942358" sldId="300"/>
            <ac:graphicFrameMk id="17" creationId="{95C6709E-2164-1B76-6958-3FFB3F1E786C}"/>
          </ac:graphicFrameMkLst>
        </pc:graphicFrameChg>
        <pc:graphicFrameChg chg="add mod">
          <ac:chgData name="Patrick Salazar" userId="abb4cd06-59b8-44f5-afa8-32bec4c3caed" providerId="ADAL" clId="{9F8CFC22-C591-4CAF-9358-AAC6206E0169}" dt="2025-03-27T06:24:45.527" v="1880"/>
          <ac:graphicFrameMkLst>
            <pc:docMk/>
            <pc:sldMk cId="2943942358" sldId="300"/>
            <ac:graphicFrameMk id="18" creationId="{99ECEE75-DEED-B168-BB2D-BFBB472CCC7B}"/>
          </ac:graphicFrameMkLst>
        </pc:graphicFrameChg>
        <pc:graphicFrameChg chg="add del mod">
          <ac:chgData name="Patrick Salazar" userId="abb4cd06-59b8-44f5-afa8-32bec4c3caed" providerId="ADAL" clId="{9F8CFC22-C591-4CAF-9358-AAC6206E0169}" dt="2025-03-27T06:24:59.057" v="1883" actId="478"/>
          <ac:graphicFrameMkLst>
            <pc:docMk/>
            <pc:sldMk cId="2943942358" sldId="300"/>
            <ac:graphicFrameMk id="19" creationId="{7C23556D-7456-0952-48D4-687DE5C3F88A}"/>
          </ac:graphicFrameMkLst>
        </pc:graphicFrameChg>
        <pc:picChg chg="ord">
          <ac:chgData name="Patrick Salazar" userId="abb4cd06-59b8-44f5-afa8-32bec4c3caed" providerId="ADAL" clId="{9F8CFC22-C591-4CAF-9358-AAC6206E0169}" dt="2025-03-27T06:29:46.837" v="1933" actId="167"/>
          <ac:picMkLst>
            <pc:docMk/>
            <pc:sldMk cId="2943942358" sldId="300"/>
            <ac:picMk id="4" creationId="{48285A66-59E4-F1C3-4FCC-51B4F6EBBC6D}"/>
          </ac:picMkLst>
        </pc:picChg>
        <pc:picChg chg="add del mod">
          <ac:chgData name="Patrick Salazar" userId="abb4cd06-59b8-44f5-afa8-32bec4c3caed" providerId="ADAL" clId="{9F8CFC22-C591-4CAF-9358-AAC6206E0169}" dt="2025-03-27T06:21:46.133" v="1867" actId="478"/>
          <ac:picMkLst>
            <pc:docMk/>
            <pc:sldMk cId="2943942358" sldId="300"/>
            <ac:picMk id="10" creationId="{618223C1-90AE-5F0A-5AB3-B64BE8EFF3E4}"/>
          </ac:picMkLst>
        </pc:picChg>
        <pc:picChg chg="add del mod">
          <ac:chgData name="Patrick Salazar" userId="abb4cd06-59b8-44f5-afa8-32bec4c3caed" providerId="ADAL" clId="{9F8CFC22-C591-4CAF-9358-AAC6206E0169}" dt="2025-03-27T06:22:29.067" v="1870" actId="478"/>
          <ac:picMkLst>
            <pc:docMk/>
            <pc:sldMk cId="2943942358" sldId="300"/>
            <ac:picMk id="12" creationId="{44E7DC0C-D7ED-7474-F1AE-761AD53D64B1}"/>
          </ac:picMkLst>
        </pc:picChg>
        <pc:picChg chg="add del mod">
          <ac:chgData name="Patrick Salazar" userId="abb4cd06-59b8-44f5-afa8-32bec4c3caed" providerId="ADAL" clId="{9F8CFC22-C591-4CAF-9358-AAC6206E0169}" dt="2025-03-27T06:23:02.296" v="1874" actId="478"/>
          <ac:picMkLst>
            <pc:docMk/>
            <pc:sldMk cId="2943942358" sldId="300"/>
            <ac:picMk id="14" creationId="{4C4EBF4F-8106-0EAC-056E-4810860042C2}"/>
          </ac:picMkLst>
        </pc:picChg>
        <pc:picChg chg="add del mod">
          <ac:chgData name="Patrick Salazar" userId="abb4cd06-59b8-44f5-afa8-32bec4c3caed" providerId="ADAL" clId="{9F8CFC22-C591-4CAF-9358-AAC6206E0169}" dt="2025-03-27T06:41:07.547" v="2084" actId="1076"/>
          <ac:picMkLst>
            <pc:docMk/>
            <pc:sldMk cId="2943942358" sldId="300"/>
            <ac:picMk id="16" creationId="{BBD84220-395B-9905-81E3-D35A6644D73C}"/>
          </ac:picMkLst>
        </pc:picChg>
        <pc:picChg chg="add del">
          <ac:chgData name="Patrick Salazar" userId="abb4cd06-59b8-44f5-afa8-32bec4c3caed" providerId="ADAL" clId="{9F8CFC22-C591-4CAF-9358-AAC6206E0169}" dt="2025-03-27T06:28:14.905" v="1898" actId="22"/>
          <ac:picMkLst>
            <pc:docMk/>
            <pc:sldMk cId="2943942358" sldId="300"/>
            <ac:picMk id="22" creationId="{816677D4-DEC8-9871-FBF9-4128F42700AB}"/>
          </ac:picMkLst>
        </pc:picChg>
        <pc:picChg chg="add mod modCrop">
          <ac:chgData name="Patrick Salazar" userId="abb4cd06-59b8-44f5-afa8-32bec4c3caed" providerId="ADAL" clId="{9F8CFC22-C591-4CAF-9358-AAC6206E0169}" dt="2025-03-27T06:44:36.312" v="2142" actId="1076"/>
          <ac:picMkLst>
            <pc:docMk/>
            <pc:sldMk cId="2943942358" sldId="300"/>
            <ac:picMk id="24" creationId="{CF152F10-98BC-BB87-3236-1AC654520385}"/>
          </ac:picMkLst>
        </pc:picChg>
        <pc:picChg chg="add del mod">
          <ac:chgData name="Patrick Salazar" userId="abb4cd06-59b8-44f5-afa8-32bec4c3caed" providerId="ADAL" clId="{9F8CFC22-C591-4CAF-9358-AAC6206E0169}" dt="2025-03-27T06:36:45.953" v="2043" actId="22"/>
          <ac:picMkLst>
            <pc:docMk/>
            <pc:sldMk cId="2943942358" sldId="300"/>
            <ac:picMk id="32" creationId="{693E0D7F-B944-054F-3833-6CA9503CAE9D}"/>
          </ac:picMkLst>
        </pc:picChg>
        <pc:picChg chg="add mod">
          <ac:chgData name="Patrick Salazar" userId="abb4cd06-59b8-44f5-afa8-32bec4c3caed" providerId="ADAL" clId="{9F8CFC22-C591-4CAF-9358-AAC6206E0169}" dt="2025-03-27T06:41:31.824" v="2092" actId="1076"/>
          <ac:picMkLst>
            <pc:docMk/>
            <pc:sldMk cId="2943942358" sldId="300"/>
            <ac:picMk id="34" creationId="{B5E8B795-E9FA-AB29-C885-429EFD666425}"/>
          </ac:picMkLst>
        </pc:picChg>
        <pc:picChg chg="add mod">
          <ac:chgData name="Patrick Salazar" userId="abb4cd06-59b8-44f5-afa8-32bec4c3caed" providerId="ADAL" clId="{9F8CFC22-C591-4CAF-9358-AAC6206E0169}" dt="2025-03-27T06:42:34.240" v="2106" actId="1076"/>
          <ac:picMkLst>
            <pc:docMk/>
            <pc:sldMk cId="2943942358" sldId="300"/>
            <ac:picMk id="36" creationId="{0AF272D6-FFAB-5AB2-6430-A54B069C9B00}"/>
          </ac:picMkLst>
        </pc:picChg>
        <pc:cxnChg chg="add del mod">
          <ac:chgData name="Patrick Salazar" userId="abb4cd06-59b8-44f5-afa8-32bec4c3caed" providerId="ADAL" clId="{9F8CFC22-C591-4CAF-9358-AAC6206E0169}" dt="2025-03-27T06:38:23.537" v="2059" actId="478"/>
          <ac:cxnSpMkLst>
            <pc:docMk/>
            <pc:sldMk cId="2943942358" sldId="300"/>
            <ac:cxnSpMk id="27" creationId="{94F3267A-C0CC-3144-2E79-11A5406CDFCE}"/>
          </ac:cxnSpMkLst>
        </pc:cxnChg>
        <pc:cxnChg chg="add del mod">
          <ac:chgData name="Patrick Salazar" userId="abb4cd06-59b8-44f5-afa8-32bec4c3caed" providerId="ADAL" clId="{9F8CFC22-C591-4CAF-9358-AAC6206E0169}" dt="2025-03-27T06:38:48.148" v="2061" actId="478"/>
          <ac:cxnSpMkLst>
            <pc:docMk/>
            <pc:sldMk cId="2943942358" sldId="300"/>
            <ac:cxnSpMk id="38" creationId="{8DAD6E2D-7D7C-6CF3-4023-D2785F8CACFE}"/>
          </ac:cxnSpMkLst>
        </pc:cxnChg>
        <pc:cxnChg chg="add del mod">
          <ac:chgData name="Patrick Salazar" userId="abb4cd06-59b8-44f5-afa8-32bec4c3caed" providerId="ADAL" clId="{9F8CFC22-C591-4CAF-9358-AAC6206E0169}" dt="2025-03-27T06:41:59.308" v="2101" actId="478"/>
          <ac:cxnSpMkLst>
            <pc:docMk/>
            <pc:sldMk cId="2943942358" sldId="300"/>
            <ac:cxnSpMk id="40" creationId="{11601935-D44C-FC39-9586-F82876C2D3C0}"/>
          </ac:cxnSpMkLst>
        </pc:cxnChg>
        <pc:cxnChg chg="add mod">
          <ac:chgData name="Patrick Salazar" userId="abb4cd06-59b8-44f5-afa8-32bec4c3caed" providerId="ADAL" clId="{9F8CFC22-C591-4CAF-9358-AAC6206E0169}" dt="2025-03-27T06:42:54.260" v="2111" actId="14100"/>
          <ac:cxnSpMkLst>
            <pc:docMk/>
            <pc:sldMk cId="2943942358" sldId="300"/>
            <ac:cxnSpMk id="41" creationId="{55E7A048-D4E0-C184-FCF9-E9E14CEA4502}"/>
          </ac:cxnSpMkLst>
        </pc:cxnChg>
        <pc:cxnChg chg="add mod">
          <ac:chgData name="Patrick Salazar" userId="abb4cd06-59b8-44f5-afa8-32bec4c3caed" providerId="ADAL" clId="{9F8CFC22-C591-4CAF-9358-AAC6206E0169}" dt="2025-03-27T06:42:18.534" v="2104" actId="14100"/>
          <ac:cxnSpMkLst>
            <pc:docMk/>
            <pc:sldMk cId="2943942358" sldId="300"/>
            <ac:cxnSpMk id="60" creationId="{BDDDD7F4-A6EC-4311-1F9B-17EF41500DA9}"/>
          </ac:cxnSpMkLst>
        </pc:cxnChg>
        <pc:cxnChg chg="add mod">
          <ac:chgData name="Patrick Salazar" userId="abb4cd06-59b8-44f5-afa8-32bec4c3caed" providerId="ADAL" clId="{9F8CFC22-C591-4CAF-9358-AAC6206E0169}" dt="2025-03-27T06:43:04.640" v="2113" actId="14100"/>
          <ac:cxnSpMkLst>
            <pc:docMk/>
            <pc:sldMk cId="2943942358" sldId="300"/>
            <ac:cxnSpMk id="63" creationId="{89C73A07-2889-EC97-2A82-E6C7ED4FD05C}"/>
          </ac:cxnSpMkLst>
        </pc:cxnChg>
      </pc:sldChg>
      <pc:sldChg chg="addSp delSp modSp add mod ord">
        <pc:chgData name="Patrick Salazar" userId="abb4cd06-59b8-44f5-afa8-32bec4c3caed" providerId="ADAL" clId="{9F8CFC22-C591-4CAF-9358-AAC6206E0169}" dt="2025-03-27T07:46:09.331" v="2538" actId="207"/>
        <pc:sldMkLst>
          <pc:docMk/>
          <pc:sldMk cId="4092206657" sldId="301"/>
        </pc:sldMkLst>
        <pc:spChg chg="mod">
          <ac:chgData name="Patrick Salazar" userId="abb4cd06-59b8-44f5-afa8-32bec4c3caed" providerId="ADAL" clId="{9F8CFC22-C591-4CAF-9358-AAC6206E0169}" dt="2025-03-27T07:27:13.650" v="2313" actId="1036"/>
          <ac:spMkLst>
            <pc:docMk/>
            <pc:sldMk cId="4092206657" sldId="301"/>
            <ac:spMk id="2" creationId="{55782E2B-EDD2-DCD1-E655-189BB84613DC}"/>
          </ac:spMkLst>
        </pc:spChg>
        <pc:spChg chg="add del mod">
          <ac:chgData name="Patrick Salazar" userId="abb4cd06-59b8-44f5-afa8-32bec4c3caed" providerId="ADAL" clId="{9F8CFC22-C591-4CAF-9358-AAC6206E0169}" dt="2025-03-27T06:31:39.962" v="1956" actId="478"/>
          <ac:spMkLst>
            <pc:docMk/>
            <pc:sldMk cId="4092206657" sldId="301"/>
            <ac:spMk id="3" creationId="{9F7C8AD5-9BD5-4493-7545-BA53469FEF41}"/>
          </ac:spMkLst>
        </pc:spChg>
        <pc:spChg chg="add del mod">
          <ac:chgData name="Patrick Salazar" userId="abb4cd06-59b8-44f5-afa8-32bec4c3caed" providerId="ADAL" clId="{9F8CFC22-C591-4CAF-9358-AAC6206E0169}" dt="2025-03-27T06:31:39.962" v="1956" actId="478"/>
          <ac:spMkLst>
            <pc:docMk/>
            <pc:sldMk cId="4092206657" sldId="301"/>
            <ac:spMk id="4" creationId="{F461C7F1-6A27-1F88-A2B9-86F10A7F4249}"/>
          </ac:spMkLst>
        </pc:spChg>
        <pc:spChg chg="add mod">
          <ac:chgData name="Patrick Salazar" userId="abb4cd06-59b8-44f5-afa8-32bec4c3caed" providerId="ADAL" clId="{9F8CFC22-C591-4CAF-9358-AAC6206E0169}" dt="2025-03-27T06:31:40.366" v="1957"/>
          <ac:spMkLst>
            <pc:docMk/>
            <pc:sldMk cId="4092206657" sldId="301"/>
            <ac:spMk id="6" creationId="{44577F75-BF37-ADBE-E6F2-4907ABAC9391}"/>
          </ac:spMkLst>
        </pc:spChg>
        <pc:spChg chg="add mod">
          <ac:chgData name="Patrick Salazar" userId="abb4cd06-59b8-44f5-afa8-32bec4c3caed" providerId="ADAL" clId="{9F8CFC22-C591-4CAF-9358-AAC6206E0169}" dt="2025-03-27T06:31:40.366" v="1957"/>
          <ac:spMkLst>
            <pc:docMk/>
            <pc:sldMk cId="4092206657" sldId="301"/>
            <ac:spMk id="7" creationId="{68D156A1-6A31-4733-17F4-338825E69A12}"/>
          </ac:spMkLst>
        </pc:spChg>
        <pc:spChg chg="add mod">
          <ac:chgData name="Patrick Salazar" userId="abb4cd06-59b8-44f5-afa8-32bec4c3caed" providerId="ADAL" clId="{9F8CFC22-C591-4CAF-9358-AAC6206E0169}" dt="2025-03-27T07:46:09.331" v="2538" actId="207"/>
          <ac:spMkLst>
            <pc:docMk/>
            <pc:sldMk cId="4092206657" sldId="301"/>
            <ac:spMk id="8" creationId="{440FE074-FB74-C03F-B225-6A5A9B06AC53}"/>
          </ac:spMkLst>
        </pc:spChg>
        <pc:spChg chg="add del mod">
          <ac:chgData name="Patrick Salazar" userId="abb4cd06-59b8-44f5-afa8-32bec4c3caed" providerId="ADAL" clId="{9F8CFC22-C591-4CAF-9358-AAC6206E0169}" dt="2025-03-27T07:39:48.059" v="2507" actId="478"/>
          <ac:spMkLst>
            <pc:docMk/>
            <pc:sldMk cId="4092206657" sldId="301"/>
            <ac:spMk id="9" creationId="{80832C26-AB90-6C43-10B2-080664F8031C}"/>
          </ac:spMkLst>
        </pc:spChg>
        <pc:spChg chg="add mod">
          <ac:chgData name="Patrick Salazar" userId="abb4cd06-59b8-44f5-afa8-32bec4c3caed" providerId="ADAL" clId="{9F8CFC22-C591-4CAF-9358-AAC6206E0169}" dt="2025-03-27T07:46:09.331" v="2538" actId="207"/>
          <ac:spMkLst>
            <pc:docMk/>
            <pc:sldMk cId="4092206657" sldId="301"/>
            <ac:spMk id="10" creationId="{4741B02E-D4D7-905E-36C0-220128D931BF}"/>
          </ac:spMkLst>
        </pc:spChg>
        <pc:picChg chg="add del mod">
          <ac:chgData name="Patrick Salazar" userId="abb4cd06-59b8-44f5-afa8-32bec4c3caed" providerId="ADAL" clId="{9F8CFC22-C591-4CAF-9358-AAC6206E0169}" dt="2025-03-27T07:44:44.015" v="2522" actId="478"/>
          <ac:picMkLst>
            <pc:docMk/>
            <pc:sldMk cId="4092206657" sldId="301"/>
            <ac:picMk id="12" creationId="{9C5B178B-13D3-A155-62FD-1025FA3F3547}"/>
          </ac:picMkLst>
        </pc:picChg>
        <pc:picChg chg="add mod">
          <ac:chgData name="Patrick Salazar" userId="abb4cd06-59b8-44f5-afa8-32bec4c3caed" providerId="ADAL" clId="{9F8CFC22-C591-4CAF-9358-AAC6206E0169}" dt="2025-03-27T07:45:47.930" v="2537" actId="1076"/>
          <ac:picMkLst>
            <pc:docMk/>
            <pc:sldMk cId="4092206657" sldId="301"/>
            <ac:picMk id="13" creationId="{9C8F74CB-8617-AB2B-944F-89FDBDE0CF7E}"/>
          </ac:picMkLst>
        </pc:picChg>
        <pc:picChg chg="add del mod">
          <ac:chgData name="Patrick Salazar" userId="abb4cd06-59b8-44f5-afa8-32bec4c3caed" providerId="ADAL" clId="{9F8CFC22-C591-4CAF-9358-AAC6206E0169}" dt="2025-03-27T07:43:10.280" v="2520" actId="478"/>
          <ac:picMkLst>
            <pc:docMk/>
            <pc:sldMk cId="4092206657" sldId="301"/>
            <ac:picMk id="14" creationId="{86CC1BC0-4981-5374-7122-AE7CB45BC6CE}"/>
          </ac:picMkLst>
        </pc:picChg>
        <pc:picChg chg="add del">
          <ac:chgData name="Patrick Salazar" userId="abb4cd06-59b8-44f5-afa8-32bec4c3caed" providerId="ADAL" clId="{9F8CFC22-C591-4CAF-9358-AAC6206E0169}" dt="2025-03-27T07:44:50.666" v="2525" actId="478"/>
          <ac:picMkLst>
            <pc:docMk/>
            <pc:sldMk cId="4092206657" sldId="301"/>
            <ac:picMk id="16" creationId="{2C0E762C-EDDA-308C-89A3-9C3DA9ECF228}"/>
          </ac:picMkLst>
        </pc:picChg>
        <pc:picChg chg="add mod">
          <ac:chgData name="Patrick Salazar" userId="abb4cd06-59b8-44f5-afa8-32bec4c3caed" providerId="ADAL" clId="{9F8CFC22-C591-4CAF-9358-AAC6206E0169}" dt="2025-03-27T07:45:30.272" v="2534" actId="1076"/>
          <ac:picMkLst>
            <pc:docMk/>
            <pc:sldMk cId="4092206657" sldId="301"/>
            <ac:picMk id="18" creationId="{23BA1410-57FF-907C-9AF6-933251786645}"/>
          </ac:picMkLst>
        </pc:picChg>
        <pc:picChg chg="add mod">
          <ac:chgData name="Patrick Salazar" userId="abb4cd06-59b8-44f5-afa8-32bec4c3caed" providerId="ADAL" clId="{9F8CFC22-C591-4CAF-9358-AAC6206E0169}" dt="2025-03-27T07:45:04.375" v="2527" actId="1076"/>
          <ac:picMkLst>
            <pc:docMk/>
            <pc:sldMk cId="4092206657" sldId="301"/>
            <ac:picMk id="20" creationId="{2735CAE5-EF25-6124-741F-0A4293D44FCD}"/>
          </ac:picMkLst>
        </pc:picChg>
      </pc:sldChg>
      <pc:sldChg chg="addSp delSp modSp add mod ord modTransition">
        <pc:chgData name="Patrick Salazar" userId="abb4cd06-59b8-44f5-afa8-32bec4c3caed" providerId="ADAL" clId="{9F8CFC22-C591-4CAF-9358-AAC6206E0169}" dt="2025-03-27T07:27:48.028" v="2342" actId="14100"/>
        <pc:sldMkLst>
          <pc:docMk/>
          <pc:sldMk cId="1325410153" sldId="302"/>
        </pc:sldMkLst>
        <pc:spChg chg="del">
          <ac:chgData name="Patrick Salazar" userId="abb4cd06-59b8-44f5-afa8-32bec4c3caed" providerId="ADAL" clId="{9F8CFC22-C591-4CAF-9358-AAC6206E0169}" dt="2025-03-27T06:51:14.961" v="2177" actId="478"/>
          <ac:spMkLst>
            <pc:docMk/>
            <pc:sldMk cId="1325410153" sldId="302"/>
            <ac:spMk id="2" creationId="{FE17A2CC-D809-6369-577F-3693B6BC4FFE}"/>
          </ac:spMkLst>
        </pc:spChg>
        <pc:spChg chg="add del mod">
          <ac:chgData name="Patrick Salazar" userId="abb4cd06-59b8-44f5-afa8-32bec4c3caed" providerId="ADAL" clId="{9F8CFC22-C591-4CAF-9358-AAC6206E0169}" dt="2025-03-27T06:31:43.819" v="1958" actId="478"/>
          <ac:spMkLst>
            <pc:docMk/>
            <pc:sldMk cId="1325410153" sldId="302"/>
            <ac:spMk id="4" creationId="{B6FC8109-8F83-7B45-7AAD-D73FC77EEC80}"/>
          </ac:spMkLst>
        </pc:spChg>
        <pc:spChg chg="add del mod">
          <ac:chgData name="Patrick Salazar" userId="abb4cd06-59b8-44f5-afa8-32bec4c3caed" providerId="ADAL" clId="{9F8CFC22-C591-4CAF-9358-AAC6206E0169}" dt="2025-03-27T06:31:43.819" v="1958" actId="478"/>
          <ac:spMkLst>
            <pc:docMk/>
            <pc:sldMk cId="1325410153" sldId="302"/>
            <ac:spMk id="6" creationId="{9BE1F6E0-5883-85F8-9A55-CDA4EB5F97CA}"/>
          </ac:spMkLst>
        </pc:spChg>
        <pc:spChg chg="add mod">
          <ac:chgData name="Patrick Salazar" userId="abb4cd06-59b8-44f5-afa8-32bec4c3caed" providerId="ADAL" clId="{9F8CFC22-C591-4CAF-9358-AAC6206E0169}" dt="2025-03-27T06:31:44.077" v="1959"/>
          <ac:spMkLst>
            <pc:docMk/>
            <pc:sldMk cId="1325410153" sldId="302"/>
            <ac:spMk id="7" creationId="{CA641787-5067-0F6B-6059-26926F9B6F03}"/>
          </ac:spMkLst>
        </pc:spChg>
        <pc:spChg chg="add mod">
          <ac:chgData name="Patrick Salazar" userId="abb4cd06-59b8-44f5-afa8-32bec4c3caed" providerId="ADAL" clId="{9F8CFC22-C591-4CAF-9358-AAC6206E0169}" dt="2025-03-27T06:31:44.077" v="1959"/>
          <ac:spMkLst>
            <pc:docMk/>
            <pc:sldMk cId="1325410153" sldId="302"/>
            <ac:spMk id="8" creationId="{0FD80FAB-D3F9-B6EF-F904-34FFF96C4A22}"/>
          </ac:spMkLst>
        </pc:spChg>
        <pc:spChg chg="add del mod">
          <ac:chgData name="Patrick Salazar" userId="abb4cd06-59b8-44f5-afa8-32bec4c3caed" providerId="ADAL" clId="{9F8CFC22-C591-4CAF-9358-AAC6206E0169}" dt="2025-03-27T06:51:18.409" v="2178" actId="478"/>
          <ac:spMkLst>
            <pc:docMk/>
            <pc:sldMk cId="1325410153" sldId="302"/>
            <ac:spMk id="12" creationId="{F1C161A6-A74A-C460-163D-16DE263E76CB}"/>
          </ac:spMkLst>
        </pc:spChg>
        <pc:spChg chg="add mod">
          <ac:chgData name="Patrick Salazar" userId="abb4cd06-59b8-44f5-afa8-32bec4c3caed" providerId="ADAL" clId="{9F8CFC22-C591-4CAF-9358-AAC6206E0169}" dt="2025-03-27T07:25:19.756" v="2290"/>
          <ac:spMkLst>
            <pc:docMk/>
            <pc:sldMk cId="1325410153" sldId="302"/>
            <ac:spMk id="19" creationId="{5C824295-7967-1250-5C73-92488603599D}"/>
          </ac:spMkLst>
        </pc:spChg>
        <pc:spChg chg="add mod">
          <ac:chgData name="Patrick Salazar" userId="abb4cd06-59b8-44f5-afa8-32bec4c3caed" providerId="ADAL" clId="{9F8CFC22-C591-4CAF-9358-AAC6206E0169}" dt="2025-03-27T07:27:48.028" v="2342" actId="14100"/>
          <ac:spMkLst>
            <pc:docMk/>
            <pc:sldMk cId="1325410153" sldId="302"/>
            <ac:spMk id="20" creationId="{A438B852-87EA-70BF-8DCE-296BE6B390DB}"/>
          </ac:spMkLst>
        </pc:spChg>
        <pc:picChg chg="add mod ord">
          <ac:chgData name="Patrick Salazar" userId="abb4cd06-59b8-44f5-afa8-32bec4c3caed" providerId="ADAL" clId="{9F8CFC22-C591-4CAF-9358-AAC6206E0169}" dt="2025-03-27T07:01:17.843" v="2235" actId="1076"/>
          <ac:picMkLst>
            <pc:docMk/>
            <pc:sldMk cId="1325410153" sldId="302"/>
            <ac:picMk id="10" creationId="{40CA24E8-FB30-796D-AE76-0687AAFBE214}"/>
          </ac:picMkLst>
        </pc:picChg>
        <pc:picChg chg="add mod modCrop">
          <ac:chgData name="Patrick Salazar" userId="abb4cd06-59b8-44f5-afa8-32bec4c3caed" providerId="ADAL" clId="{9F8CFC22-C591-4CAF-9358-AAC6206E0169}" dt="2025-03-27T06:52:39.265" v="2193" actId="1076"/>
          <ac:picMkLst>
            <pc:docMk/>
            <pc:sldMk cId="1325410153" sldId="302"/>
            <ac:picMk id="13" creationId="{F844FFB0-8727-0E98-AAE0-F85A06F16D5B}"/>
          </ac:picMkLst>
        </pc:picChg>
        <pc:picChg chg="add mod modCrop">
          <ac:chgData name="Patrick Salazar" userId="abb4cd06-59b8-44f5-afa8-32bec4c3caed" providerId="ADAL" clId="{9F8CFC22-C591-4CAF-9358-AAC6206E0169}" dt="2025-03-27T06:53:06.708" v="2201" actId="1076"/>
          <ac:picMkLst>
            <pc:docMk/>
            <pc:sldMk cId="1325410153" sldId="302"/>
            <ac:picMk id="14" creationId="{74BBF166-3EE5-DB8A-0082-6B217C087C7F}"/>
          </ac:picMkLst>
        </pc:picChg>
        <pc:picChg chg="add del mod">
          <ac:chgData name="Patrick Salazar" userId="abb4cd06-59b8-44f5-afa8-32bec4c3caed" providerId="ADAL" clId="{9F8CFC22-C591-4CAF-9358-AAC6206E0169}" dt="2025-03-27T06:53:23.979" v="2204" actId="478"/>
          <ac:picMkLst>
            <pc:docMk/>
            <pc:sldMk cId="1325410153" sldId="302"/>
            <ac:picMk id="15" creationId="{6237B328-9E1F-8DCA-D758-49828F3847FA}"/>
          </ac:picMkLst>
        </pc:picChg>
        <pc:picChg chg="add mod">
          <ac:chgData name="Patrick Salazar" userId="abb4cd06-59b8-44f5-afa8-32bec4c3caed" providerId="ADAL" clId="{9F8CFC22-C591-4CAF-9358-AAC6206E0169}" dt="2025-03-27T06:53:25.105" v="2205"/>
          <ac:picMkLst>
            <pc:docMk/>
            <pc:sldMk cId="1325410153" sldId="302"/>
            <ac:picMk id="16" creationId="{BC4B2E29-7893-73BD-1571-DEE11765364B}"/>
          </ac:picMkLst>
        </pc:picChg>
        <pc:picChg chg="add mod modCrop">
          <ac:chgData name="Patrick Salazar" userId="abb4cd06-59b8-44f5-afa8-32bec4c3caed" providerId="ADAL" clId="{9F8CFC22-C591-4CAF-9358-AAC6206E0169}" dt="2025-03-27T06:54:26.846" v="2219" actId="1076"/>
          <ac:picMkLst>
            <pc:docMk/>
            <pc:sldMk cId="1325410153" sldId="302"/>
            <ac:picMk id="17" creationId="{5E02BC22-4ADF-3B8F-2D3C-E53113368090}"/>
          </ac:picMkLst>
        </pc:picChg>
        <pc:picChg chg="add mod modCrop">
          <ac:chgData name="Patrick Salazar" userId="abb4cd06-59b8-44f5-afa8-32bec4c3caed" providerId="ADAL" clId="{9F8CFC22-C591-4CAF-9358-AAC6206E0169}" dt="2025-03-27T06:56:43.822" v="2226" actId="1076"/>
          <ac:picMkLst>
            <pc:docMk/>
            <pc:sldMk cId="1325410153" sldId="302"/>
            <ac:picMk id="18" creationId="{E5A009BE-B5D7-9AE7-37F1-7F47DEDDF3D3}"/>
          </ac:picMkLst>
        </pc:picChg>
      </pc:sldChg>
      <pc:sldChg chg="modSp mod">
        <pc:chgData name="Patrick Salazar" userId="abb4cd06-59b8-44f5-afa8-32bec4c3caed" providerId="ADAL" clId="{9F8CFC22-C591-4CAF-9358-AAC6206E0169}" dt="2025-03-27T08:42:03.580" v="3312" actId="20577"/>
        <pc:sldMkLst>
          <pc:docMk/>
          <pc:sldMk cId="2880489568" sldId="305"/>
        </pc:sldMkLst>
        <pc:spChg chg="mod">
          <ac:chgData name="Patrick Salazar" userId="abb4cd06-59b8-44f5-afa8-32bec4c3caed" providerId="ADAL" clId="{9F8CFC22-C591-4CAF-9358-AAC6206E0169}" dt="2025-03-27T08:42:03.580" v="3312" actId="20577"/>
          <ac:spMkLst>
            <pc:docMk/>
            <pc:sldMk cId="2880489568" sldId="305"/>
            <ac:spMk id="19" creationId="{A573FC32-867C-DEEF-AF7E-C054215AB1DF}"/>
          </ac:spMkLst>
        </pc:spChg>
      </pc:sldChg>
      <pc:sldChg chg="addSp delSp modSp add mod modTransition">
        <pc:chgData name="Patrick Salazar" userId="abb4cd06-59b8-44f5-afa8-32bec4c3caed" providerId="ADAL" clId="{9F8CFC22-C591-4CAF-9358-AAC6206E0169}" dt="2025-03-27T07:27:32.784" v="2324"/>
        <pc:sldMkLst>
          <pc:docMk/>
          <pc:sldMk cId="1733753728" sldId="306"/>
        </pc:sldMkLst>
        <pc:spChg chg="add mod">
          <ac:chgData name="Patrick Salazar" userId="abb4cd06-59b8-44f5-afa8-32bec4c3caed" providerId="ADAL" clId="{9F8CFC22-C591-4CAF-9358-AAC6206E0169}" dt="2025-03-27T06:47:43.064" v="2167" actId="2085"/>
          <ac:spMkLst>
            <pc:docMk/>
            <pc:sldMk cId="1733753728" sldId="306"/>
            <ac:spMk id="3" creationId="{A3859F49-6CD8-6800-7E79-7001755D1EB0}"/>
          </ac:spMkLst>
        </pc:spChg>
        <pc:spChg chg="add mod">
          <ac:chgData name="Patrick Salazar" userId="abb4cd06-59b8-44f5-afa8-32bec4c3caed" providerId="ADAL" clId="{9F8CFC22-C591-4CAF-9358-AAC6206E0169}" dt="2025-03-27T06:48:14.017" v="2170" actId="14100"/>
          <ac:spMkLst>
            <pc:docMk/>
            <pc:sldMk cId="1733753728" sldId="306"/>
            <ac:spMk id="5" creationId="{7FF53E0B-8989-8686-AAC8-8744133DC9A6}"/>
          </ac:spMkLst>
        </pc:spChg>
        <pc:spChg chg="add mod">
          <ac:chgData name="Patrick Salazar" userId="abb4cd06-59b8-44f5-afa8-32bec4c3caed" providerId="ADAL" clId="{9F8CFC22-C591-4CAF-9358-AAC6206E0169}" dt="2025-03-27T07:27:32.784" v="2324"/>
          <ac:spMkLst>
            <pc:docMk/>
            <pc:sldMk cId="1733753728" sldId="306"/>
            <ac:spMk id="6" creationId="{2EA70212-3E67-9A69-82FF-5A4B51192254}"/>
          </ac:spMkLst>
        </pc:spChg>
        <pc:spChg chg="add del">
          <ac:chgData name="Patrick Salazar" userId="abb4cd06-59b8-44f5-afa8-32bec4c3caed" providerId="ADAL" clId="{9F8CFC22-C591-4CAF-9358-AAC6206E0169}" dt="2025-03-27T06:46:19.747" v="2155" actId="478"/>
          <ac:spMkLst>
            <pc:docMk/>
            <pc:sldMk cId="1733753728" sldId="306"/>
            <ac:spMk id="28" creationId="{81450FE0-6B14-AA12-1806-3CDFA1E13B51}"/>
          </ac:spMkLst>
        </pc:spChg>
        <pc:spChg chg="mod">
          <ac:chgData name="Patrick Salazar" userId="abb4cd06-59b8-44f5-afa8-32bec4c3caed" providerId="ADAL" clId="{9F8CFC22-C591-4CAF-9358-AAC6206E0169}" dt="2025-03-27T06:46:32.383" v="2156" actId="1076"/>
          <ac:spMkLst>
            <pc:docMk/>
            <pc:sldMk cId="1733753728" sldId="306"/>
            <ac:spMk id="45" creationId="{F755679B-9F8B-2B9C-E535-C9CE6B555783}"/>
          </ac:spMkLst>
        </pc:spChg>
        <pc:spChg chg="mod">
          <ac:chgData name="Patrick Salazar" userId="abb4cd06-59b8-44f5-afa8-32bec4c3caed" providerId="ADAL" clId="{9F8CFC22-C591-4CAF-9358-AAC6206E0169}" dt="2025-03-27T06:46:32.383" v="2156" actId="1076"/>
          <ac:spMkLst>
            <pc:docMk/>
            <pc:sldMk cId="1733753728" sldId="306"/>
            <ac:spMk id="46" creationId="{3BCF70C2-40C7-AB25-A363-4708EB3442C9}"/>
          </ac:spMkLst>
        </pc:spChg>
        <pc:spChg chg="mod">
          <ac:chgData name="Patrick Salazar" userId="abb4cd06-59b8-44f5-afa8-32bec4c3caed" providerId="ADAL" clId="{9F8CFC22-C591-4CAF-9358-AAC6206E0169}" dt="2025-03-27T06:46:32.383" v="2156" actId="1076"/>
          <ac:spMkLst>
            <pc:docMk/>
            <pc:sldMk cId="1733753728" sldId="306"/>
            <ac:spMk id="67" creationId="{1D94D79D-060C-5727-FF72-75778A3550F8}"/>
          </ac:spMkLst>
        </pc:spChg>
        <pc:spChg chg="mod">
          <ac:chgData name="Patrick Salazar" userId="abb4cd06-59b8-44f5-afa8-32bec4c3caed" providerId="ADAL" clId="{9F8CFC22-C591-4CAF-9358-AAC6206E0169}" dt="2025-03-27T06:46:32.383" v="2156" actId="1076"/>
          <ac:spMkLst>
            <pc:docMk/>
            <pc:sldMk cId="1733753728" sldId="306"/>
            <ac:spMk id="68" creationId="{E81C30EC-8610-945E-4980-121DE6761A97}"/>
          </ac:spMkLst>
        </pc:spChg>
        <pc:picChg chg="mod">
          <ac:chgData name="Patrick Salazar" userId="abb4cd06-59b8-44f5-afa8-32bec4c3caed" providerId="ADAL" clId="{9F8CFC22-C591-4CAF-9358-AAC6206E0169}" dt="2025-03-27T06:46:32.383" v="2156" actId="1076"/>
          <ac:picMkLst>
            <pc:docMk/>
            <pc:sldMk cId="1733753728" sldId="306"/>
            <ac:picMk id="16" creationId="{CD6DE7BE-9C68-E4EB-AE3B-6B88CDF338C2}"/>
          </ac:picMkLst>
        </pc:picChg>
        <pc:picChg chg="mod">
          <ac:chgData name="Patrick Salazar" userId="abb4cd06-59b8-44f5-afa8-32bec4c3caed" providerId="ADAL" clId="{9F8CFC22-C591-4CAF-9358-AAC6206E0169}" dt="2025-03-27T06:46:39.657" v="2157" actId="1076"/>
          <ac:picMkLst>
            <pc:docMk/>
            <pc:sldMk cId="1733753728" sldId="306"/>
            <ac:picMk id="24" creationId="{11109E5A-022E-EF4C-C63A-AA74E2476567}"/>
          </ac:picMkLst>
        </pc:picChg>
        <pc:picChg chg="mod">
          <ac:chgData name="Patrick Salazar" userId="abb4cd06-59b8-44f5-afa8-32bec4c3caed" providerId="ADAL" clId="{9F8CFC22-C591-4CAF-9358-AAC6206E0169}" dt="2025-03-27T06:46:32.383" v="2156" actId="1076"/>
          <ac:picMkLst>
            <pc:docMk/>
            <pc:sldMk cId="1733753728" sldId="306"/>
            <ac:picMk id="34" creationId="{77443B89-9782-0A38-EF49-BD9A4D7724C5}"/>
          </ac:picMkLst>
        </pc:picChg>
        <pc:picChg chg="mod">
          <ac:chgData name="Patrick Salazar" userId="abb4cd06-59b8-44f5-afa8-32bec4c3caed" providerId="ADAL" clId="{9F8CFC22-C591-4CAF-9358-AAC6206E0169}" dt="2025-03-27T06:46:32.383" v="2156" actId="1076"/>
          <ac:picMkLst>
            <pc:docMk/>
            <pc:sldMk cId="1733753728" sldId="306"/>
            <ac:picMk id="36" creationId="{DE532C1C-4B96-D171-7962-24F9712C55CF}"/>
          </ac:picMkLst>
        </pc:picChg>
        <pc:cxnChg chg="mod">
          <ac:chgData name="Patrick Salazar" userId="abb4cd06-59b8-44f5-afa8-32bec4c3caed" providerId="ADAL" clId="{9F8CFC22-C591-4CAF-9358-AAC6206E0169}" dt="2025-03-27T06:46:48.313" v="2158" actId="14100"/>
          <ac:cxnSpMkLst>
            <pc:docMk/>
            <pc:sldMk cId="1733753728" sldId="306"/>
            <ac:cxnSpMk id="41" creationId="{04441199-8E90-FC32-023F-4E9E23F51395}"/>
          </ac:cxnSpMkLst>
        </pc:cxnChg>
        <pc:cxnChg chg="mod">
          <ac:chgData name="Patrick Salazar" userId="abb4cd06-59b8-44f5-afa8-32bec4c3caed" providerId="ADAL" clId="{9F8CFC22-C591-4CAF-9358-AAC6206E0169}" dt="2025-03-27T06:46:32.383" v="2156" actId="1076"/>
          <ac:cxnSpMkLst>
            <pc:docMk/>
            <pc:sldMk cId="1733753728" sldId="306"/>
            <ac:cxnSpMk id="60" creationId="{B4A55B15-9F6C-ED94-1AEB-EA1852635FAA}"/>
          </ac:cxnSpMkLst>
        </pc:cxnChg>
        <pc:cxnChg chg="mod">
          <ac:chgData name="Patrick Salazar" userId="abb4cd06-59b8-44f5-afa8-32bec4c3caed" providerId="ADAL" clId="{9F8CFC22-C591-4CAF-9358-AAC6206E0169}" dt="2025-03-27T06:45:46.859" v="2151" actId="1076"/>
          <ac:cxnSpMkLst>
            <pc:docMk/>
            <pc:sldMk cId="1733753728" sldId="306"/>
            <ac:cxnSpMk id="63" creationId="{8801E8E8-E6E3-B71D-842A-3F6AA08AA3AE}"/>
          </ac:cxnSpMkLst>
        </pc:cxnChg>
      </pc:sldChg>
      <pc:sldChg chg="new del">
        <pc:chgData name="Patrick Salazar" userId="abb4cd06-59b8-44f5-afa8-32bec4c3caed" providerId="ADAL" clId="{9F8CFC22-C591-4CAF-9358-AAC6206E0169}" dt="2025-03-27T06:44:17.528" v="2141" actId="680"/>
        <pc:sldMkLst>
          <pc:docMk/>
          <pc:sldMk cId="2139719382" sldId="306"/>
        </pc:sldMkLst>
      </pc:sldChg>
      <pc:sldChg chg="addSp modSp add del mod ord modTransition">
        <pc:chgData name="Patrick Salazar" userId="abb4cd06-59b8-44f5-afa8-32bec4c3caed" providerId="ADAL" clId="{9F8CFC22-C591-4CAF-9358-AAC6206E0169}" dt="2025-03-27T07:03:38.012" v="2254" actId="47"/>
        <pc:sldMkLst>
          <pc:docMk/>
          <pc:sldMk cId="1816006777" sldId="307"/>
        </pc:sldMkLst>
        <pc:picChg chg="mod">
          <ac:chgData name="Patrick Salazar" userId="abb4cd06-59b8-44f5-afa8-32bec4c3caed" providerId="ADAL" clId="{9F8CFC22-C591-4CAF-9358-AAC6206E0169}" dt="2025-03-27T07:01:29.582" v="2240" actId="1076"/>
          <ac:picMkLst>
            <pc:docMk/>
            <pc:sldMk cId="1816006777" sldId="307"/>
            <ac:picMk id="10" creationId="{FD9260A2-0993-38EF-4330-DED1A220DB2E}"/>
          </ac:picMkLst>
        </pc:picChg>
        <pc:picChg chg="mod">
          <ac:chgData name="Patrick Salazar" userId="abb4cd06-59b8-44f5-afa8-32bec4c3caed" providerId="ADAL" clId="{9F8CFC22-C591-4CAF-9358-AAC6206E0169}" dt="2025-03-27T07:02:41.214" v="2248" actId="1076"/>
          <ac:picMkLst>
            <pc:docMk/>
            <pc:sldMk cId="1816006777" sldId="307"/>
            <ac:picMk id="17" creationId="{6D49D981-1200-40A3-66A8-15686A648A76}"/>
          </ac:picMkLst>
        </pc:picChg>
        <pc:cxnChg chg="add mod">
          <ac:chgData name="Patrick Salazar" userId="abb4cd06-59b8-44f5-afa8-32bec4c3caed" providerId="ADAL" clId="{9F8CFC22-C591-4CAF-9358-AAC6206E0169}" dt="2025-03-27T07:03:13.377" v="2253" actId="14100"/>
          <ac:cxnSpMkLst>
            <pc:docMk/>
            <pc:sldMk cId="1816006777" sldId="307"/>
            <ac:cxnSpMk id="4" creationId="{C4270084-70C0-CE65-5AC5-E1C4F27BFACE}"/>
          </ac:cxnSpMkLst>
        </pc:cxnChg>
      </pc:sldChg>
      <pc:sldChg chg="addSp delSp new del mod">
        <pc:chgData name="Patrick Salazar" userId="abb4cd06-59b8-44f5-afa8-32bec4c3caed" providerId="ADAL" clId="{9F8CFC22-C591-4CAF-9358-AAC6206E0169}" dt="2025-03-27T07:14:16.232" v="2270" actId="47"/>
        <pc:sldMkLst>
          <pc:docMk/>
          <pc:sldMk cId="1683170024" sldId="311"/>
        </pc:sldMkLst>
        <pc:spChg chg="del">
          <ac:chgData name="Patrick Salazar" userId="abb4cd06-59b8-44f5-afa8-32bec4c3caed" providerId="ADAL" clId="{9F8CFC22-C591-4CAF-9358-AAC6206E0169}" dt="2025-03-27T07:07:31.720" v="2256" actId="478"/>
          <ac:spMkLst>
            <pc:docMk/>
            <pc:sldMk cId="1683170024" sldId="311"/>
            <ac:spMk id="2" creationId="{FD797B7F-ECE7-08FB-A035-E505938C427E}"/>
          </ac:spMkLst>
        </pc:spChg>
        <pc:spChg chg="del">
          <ac:chgData name="Patrick Salazar" userId="abb4cd06-59b8-44f5-afa8-32bec4c3caed" providerId="ADAL" clId="{9F8CFC22-C591-4CAF-9358-AAC6206E0169}" dt="2025-03-27T07:07:31.720" v="2256" actId="478"/>
          <ac:spMkLst>
            <pc:docMk/>
            <pc:sldMk cId="1683170024" sldId="311"/>
            <ac:spMk id="3" creationId="{9B396F0A-7FB3-1C41-2FFE-02870C05C606}"/>
          </ac:spMkLst>
        </pc:spChg>
        <pc:spChg chg="add del">
          <ac:chgData name="Patrick Salazar" userId="abb4cd06-59b8-44f5-afa8-32bec4c3caed" providerId="ADAL" clId="{9F8CFC22-C591-4CAF-9358-AAC6206E0169}" dt="2025-03-27T07:07:37.565" v="2258" actId="22"/>
          <ac:spMkLst>
            <pc:docMk/>
            <pc:sldMk cId="1683170024" sldId="311"/>
            <ac:spMk id="5" creationId="{88A37B7A-801C-1271-7126-184586DC1F94}"/>
          </ac:spMkLst>
        </pc:spChg>
      </pc:sldChg>
      <pc:sldChg chg="addSp delSp modSp add mod modNotesTx">
        <pc:chgData name="Patrick Salazar" userId="abb4cd06-59b8-44f5-afa8-32bec4c3caed" providerId="ADAL" clId="{9F8CFC22-C591-4CAF-9358-AAC6206E0169}" dt="2025-03-27T08:29:39.344" v="3307" actId="20577"/>
        <pc:sldMkLst>
          <pc:docMk/>
          <pc:sldMk cId="1135545537" sldId="312"/>
        </pc:sldMkLst>
        <pc:spChg chg="add mod">
          <ac:chgData name="Patrick Salazar" userId="abb4cd06-59b8-44f5-afa8-32bec4c3caed" providerId="ADAL" clId="{9F8CFC22-C591-4CAF-9358-AAC6206E0169}" dt="2025-03-27T07:53:28.809" v="2771" actId="1076"/>
          <ac:spMkLst>
            <pc:docMk/>
            <pc:sldMk cId="1135545537" sldId="312"/>
            <ac:spMk id="6" creationId="{0C9F0484-D3B5-AA8E-5127-5DD9EA05CB5C}"/>
          </ac:spMkLst>
        </pc:spChg>
        <pc:spChg chg="add mod">
          <ac:chgData name="Patrick Salazar" userId="abb4cd06-59b8-44f5-afa8-32bec4c3caed" providerId="ADAL" clId="{9F8CFC22-C591-4CAF-9358-AAC6206E0169}" dt="2025-03-27T07:27:52.724" v="2343"/>
          <ac:spMkLst>
            <pc:docMk/>
            <pc:sldMk cId="1135545537" sldId="312"/>
            <ac:spMk id="9" creationId="{B27D35E2-3D90-AB37-7758-F43A62976BF3}"/>
          </ac:spMkLst>
        </pc:spChg>
        <pc:spChg chg="add del mod">
          <ac:chgData name="Patrick Salazar" userId="abb4cd06-59b8-44f5-afa8-32bec4c3caed" providerId="ADAL" clId="{9F8CFC22-C591-4CAF-9358-AAC6206E0169}" dt="2025-03-27T07:31:40.612" v="2390" actId="478"/>
          <ac:spMkLst>
            <pc:docMk/>
            <pc:sldMk cId="1135545537" sldId="312"/>
            <ac:spMk id="11" creationId="{841D64AB-E596-5641-0741-3EE11849DC3A}"/>
          </ac:spMkLst>
        </pc:spChg>
        <pc:spChg chg="add mod">
          <ac:chgData name="Patrick Salazar" userId="abb4cd06-59b8-44f5-afa8-32bec4c3caed" providerId="ADAL" clId="{9F8CFC22-C591-4CAF-9358-AAC6206E0169}" dt="2025-03-27T08:00:45.479" v="3277"/>
          <ac:spMkLst>
            <pc:docMk/>
            <pc:sldMk cId="1135545537" sldId="312"/>
            <ac:spMk id="28" creationId="{99E581F2-C28D-F771-561F-B063B1C4A67A}"/>
          </ac:spMkLst>
        </pc:spChg>
        <pc:graphicFrameChg chg="add mod modGraphic">
          <ac:chgData name="Patrick Salazar" userId="abb4cd06-59b8-44f5-afa8-32bec4c3caed" providerId="ADAL" clId="{9F8CFC22-C591-4CAF-9358-AAC6206E0169}" dt="2025-03-27T07:53:54.248" v="2782" actId="14734"/>
          <ac:graphicFrameMkLst>
            <pc:docMk/>
            <pc:sldMk cId="1135545537" sldId="312"/>
            <ac:graphicFrameMk id="24" creationId="{EE97B090-C81E-34E1-C80F-BB827A7DE594}"/>
          </ac:graphicFrameMkLst>
        </pc:graphicFrameChg>
        <pc:graphicFrameChg chg="add mod modGraphic">
          <ac:chgData name="Patrick Salazar" userId="abb4cd06-59b8-44f5-afa8-32bec4c3caed" providerId="ADAL" clId="{9F8CFC22-C591-4CAF-9358-AAC6206E0169}" dt="2025-03-27T08:29:39.344" v="3307" actId="20577"/>
          <ac:graphicFrameMkLst>
            <pc:docMk/>
            <pc:sldMk cId="1135545537" sldId="312"/>
            <ac:graphicFrameMk id="27" creationId="{4E4955E2-FC75-5723-CA26-C796B78706D6}"/>
          </ac:graphicFrameMkLst>
        </pc:graphicFrameChg>
        <pc:picChg chg="add mod">
          <ac:chgData name="Patrick Salazar" userId="abb4cd06-59b8-44f5-afa8-32bec4c3caed" providerId="ADAL" clId="{9F8CFC22-C591-4CAF-9358-AAC6206E0169}" dt="2025-03-27T07:53:28.809" v="2771" actId="1076"/>
          <ac:picMkLst>
            <pc:docMk/>
            <pc:sldMk cId="1135545537" sldId="312"/>
            <ac:picMk id="4" creationId="{1BF3E208-A90B-C750-425C-807F47F18BDC}"/>
          </ac:picMkLst>
        </pc:picChg>
        <pc:picChg chg="mod">
          <ac:chgData name="Patrick Salazar" userId="abb4cd06-59b8-44f5-afa8-32bec4c3caed" providerId="ADAL" clId="{9F8CFC22-C591-4CAF-9358-AAC6206E0169}" dt="2025-03-27T07:55:41.295" v="2836" actId="29295"/>
          <ac:picMkLst>
            <pc:docMk/>
            <pc:sldMk cId="1135545537" sldId="312"/>
            <ac:picMk id="5" creationId="{BFE9F977-A177-660C-403E-C9538B91CCE0}"/>
          </ac:picMkLst>
        </pc:picChg>
        <pc:picChg chg="del">
          <ac:chgData name="Patrick Salazar" userId="abb4cd06-59b8-44f5-afa8-32bec4c3caed" providerId="ADAL" clId="{9F8CFC22-C591-4CAF-9358-AAC6206E0169}" dt="2025-03-27T07:24:57.154" v="2282" actId="478"/>
          <ac:picMkLst>
            <pc:docMk/>
            <pc:sldMk cId="1135545537" sldId="312"/>
            <ac:picMk id="10" creationId="{FE1700D4-D859-B2F3-5E2D-CE162FB89D79}"/>
          </ac:picMkLst>
        </pc:picChg>
        <pc:picChg chg="del">
          <ac:chgData name="Patrick Salazar" userId="abb4cd06-59b8-44f5-afa8-32bec4c3caed" providerId="ADAL" clId="{9F8CFC22-C591-4CAF-9358-AAC6206E0169}" dt="2025-03-27T07:24:57.640" v="2283" actId="478"/>
          <ac:picMkLst>
            <pc:docMk/>
            <pc:sldMk cId="1135545537" sldId="312"/>
            <ac:picMk id="13" creationId="{5B3C3DBB-8B5B-F174-F53D-CDAF0AC5B5FC}"/>
          </ac:picMkLst>
        </pc:picChg>
        <pc:picChg chg="del">
          <ac:chgData name="Patrick Salazar" userId="abb4cd06-59b8-44f5-afa8-32bec4c3caed" providerId="ADAL" clId="{9F8CFC22-C591-4CAF-9358-AAC6206E0169}" dt="2025-03-27T07:24:58.786" v="2285" actId="478"/>
          <ac:picMkLst>
            <pc:docMk/>
            <pc:sldMk cId="1135545537" sldId="312"/>
            <ac:picMk id="14" creationId="{43B0446D-E916-34A4-37F0-3A21191CF962}"/>
          </ac:picMkLst>
        </pc:picChg>
        <pc:picChg chg="add del mod">
          <ac:chgData name="Patrick Salazar" userId="abb4cd06-59b8-44f5-afa8-32bec4c3caed" providerId="ADAL" clId="{9F8CFC22-C591-4CAF-9358-AAC6206E0169}" dt="2025-03-27T07:32:55.512" v="2405" actId="478"/>
          <ac:picMkLst>
            <pc:docMk/>
            <pc:sldMk cId="1135545537" sldId="312"/>
            <ac:picMk id="15" creationId="{257EA9B3-4CAB-3DFE-934A-5F5DD1CAFBD5}"/>
          </ac:picMkLst>
        </pc:picChg>
        <pc:picChg chg="del">
          <ac:chgData name="Patrick Salazar" userId="abb4cd06-59b8-44f5-afa8-32bec4c3caed" providerId="ADAL" clId="{9F8CFC22-C591-4CAF-9358-AAC6206E0169}" dt="2025-03-27T07:24:58.233" v="2284" actId="478"/>
          <ac:picMkLst>
            <pc:docMk/>
            <pc:sldMk cId="1135545537" sldId="312"/>
            <ac:picMk id="17" creationId="{3BAAF2F3-3C54-EE7C-5E77-AC9889E070D2}"/>
          </ac:picMkLst>
        </pc:picChg>
        <pc:picChg chg="del">
          <ac:chgData name="Patrick Salazar" userId="abb4cd06-59b8-44f5-afa8-32bec4c3caed" providerId="ADAL" clId="{9F8CFC22-C591-4CAF-9358-AAC6206E0169}" dt="2025-03-27T07:24:59.104" v="2286" actId="478"/>
          <ac:picMkLst>
            <pc:docMk/>
            <pc:sldMk cId="1135545537" sldId="312"/>
            <ac:picMk id="18" creationId="{F0D2D498-0A7E-8CB5-49F2-221C4C0B94AF}"/>
          </ac:picMkLst>
        </pc:picChg>
        <pc:picChg chg="add del mod">
          <ac:chgData name="Patrick Salazar" userId="abb4cd06-59b8-44f5-afa8-32bec4c3caed" providerId="ADAL" clId="{9F8CFC22-C591-4CAF-9358-AAC6206E0169}" dt="2025-03-27T07:32:47.717" v="2404" actId="22"/>
          <ac:picMkLst>
            <pc:docMk/>
            <pc:sldMk cId="1135545537" sldId="312"/>
            <ac:picMk id="19" creationId="{7C77DD8D-47C6-81A7-5637-879365F2FCB4}"/>
          </ac:picMkLst>
        </pc:picChg>
        <pc:picChg chg="add del mod modCrop">
          <ac:chgData name="Patrick Salazar" userId="abb4cd06-59b8-44f5-afa8-32bec4c3caed" providerId="ADAL" clId="{9F8CFC22-C591-4CAF-9358-AAC6206E0169}" dt="2025-03-27T07:34:57.041" v="2418" actId="478"/>
          <ac:picMkLst>
            <pc:docMk/>
            <pc:sldMk cId="1135545537" sldId="312"/>
            <ac:picMk id="21" creationId="{294BFD3F-3FEC-4F29-A420-74DC4F7D3117}"/>
          </ac:picMkLst>
        </pc:picChg>
        <pc:picChg chg="add del mod">
          <ac:chgData name="Patrick Salazar" userId="abb4cd06-59b8-44f5-afa8-32bec4c3caed" providerId="ADAL" clId="{9F8CFC22-C591-4CAF-9358-AAC6206E0169}" dt="2025-03-27T07:34:57.041" v="2418" actId="478"/>
          <ac:picMkLst>
            <pc:docMk/>
            <pc:sldMk cId="1135545537" sldId="312"/>
            <ac:picMk id="23" creationId="{4E139667-B5D2-A780-A8C7-61F7E4F8C3F1}"/>
          </ac:picMkLst>
        </pc:picChg>
        <pc:cxnChg chg="add mod">
          <ac:chgData name="Patrick Salazar" userId="abb4cd06-59b8-44f5-afa8-32bec4c3caed" providerId="ADAL" clId="{9F8CFC22-C591-4CAF-9358-AAC6206E0169}" dt="2025-03-27T07:53:31.928" v="2772" actId="1076"/>
          <ac:cxnSpMkLst>
            <pc:docMk/>
            <pc:sldMk cId="1135545537" sldId="312"/>
            <ac:cxnSpMk id="26" creationId="{70732466-6DD6-8B72-FFAE-B8EADBBDA813}"/>
          </ac:cxnSpMkLst>
        </pc:cxnChg>
      </pc:sldChg>
      <pc:sldChg chg="new del ord">
        <pc:chgData name="Patrick Salazar" userId="abb4cd06-59b8-44f5-afa8-32bec4c3caed" providerId="ADAL" clId="{9F8CFC22-C591-4CAF-9358-AAC6206E0169}" dt="2025-03-27T07:24:51.365" v="2280" actId="680"/>
        <pc:sldMkLst>
          <pc:docMk/>
          <pc:sldMk cId="2727545870" sldId="312"/>
        </pc:sldMkLst>
      </pc:sldChg>
      <pc:sldChg chg="add del ord">
        <pc:chgData name="Patrick Salazar" userId="abb4cd06-59b8-44f5-afa8-32bec4c3caed" providerId="ADAL" clId="{9F8CFC22-C591-4CAF-9358-AAC6206E0169}" dt="2025-03-27T20:42:00.034" v="4033" actId="47"/>
        <pc:sldMkLst>
          <pc:docMk/>
          <pc:sldMk cId="2901181949" sldId="331"/>
        </pc:sldMkLst>
      </pc:sldChg>
      <pc:sldChg chg="addSp delSp modSp mod modShow">
        <pc:chgData name="Patrick Salazar" userId="abb4cd06-59b8-44f5-afa8-32bec4c3caed" providerId="ADAL" clId="{9F8CFC22-C591-4CAF-9358-AAC6206E0169}" dt="2025-03-27T20:42:10.275" v="4034" actId="729"/>
        <pc:sldMkLst>
          <pc:docMk/>
          <pc:sldMk cId="3237672434" sldId="334"/>
        </pc:sldMkLst>
        <pc:spChg chg="del">
          <ac:chgData name="Patrick Salazar" userId="abb4cd06-59b8-44f5-afa8-32bec4c3caed" providerId="ADAL" clId="{9F8CFC22-C591-4CAF-9358-AAC6206E0169}" dt="2025-03-27T19:46:56.985" v="3352" actId="478"/>
          <ac:spMkLst>
            <pc:docMk/>
            <pc:sldMk cId="3237672434" sldId="334"/>
            <ac:spMk id="3" creationId="{4F03993B-848A-7D36-410C-AC4F3633D061}"/>
          </ac:spMkLst>
        </pc:spChg>
        <pc:spChg chg="add mod">
          <ac:chgData name="Patrick Salazar" userId="abb4cd06-59b8-44f5-afa8-32bec4c3caed" providerId="ADAL" clId="{9F8CFC22-C591-4CAF-9358-AAC6206E0169}" dt="2025-03-27T19:47:10.843" v="3366" actId="113"/>
          <ac:spMkLst>
            <pc:docMk/>
            <pc:sldMk cId="3237672434" sldId="334"/>
            <ac:spMk id="4" creationId="{8A8F5230-FBA7-0276-A123-FF52A8AFABA7}"/>
          </ac:spMkLst>
        </pc:spChg>
      </pc:sldChg>
      <pc:sldChg chg="modSp mod modNotesTx">
        <pc:chgData name="Patrick Salazar" userId="abb4cd06-59b8-44f5-afa8-32bec4c3caed" providerId="ADAL" clId="{9F8CFC22-C591-4CAF-9358-AAC6206E0169}" dt="2025-03-27T20:53:47.560" v="4664" actId="20577"/>
        <pc:sldMkLst>
          <pc:docMk/>
          <pc:sldMk cId="3673776066" sldId="335"/>
        </pc:sldMkLst>
        <pc:graphicFrameChg chg="mod modGraphic">
          <ac:chgData name="Patrick Salazar" userId="abb4cd06-59b8-44f5-afa8-32bec4c3caed" providerId="ADAL" clId="{9F8CFC22-C591-4CAF-9358-AAC6206E0169}" dt="2025-03-27T20:46:01.846" v="4036" actId="1076"/>
          <ac:graphicFrameMkLst>
            <pc:docMk/>
            <pc:sldMk cId="3673776066" sldId="335"/>
            <ac:graphicFrameMk id="23" creationId="{5BFE73D9-DC90-DF9B-0A87-421A753AFC52}"/>
          </ac:graphicFrameMkLst>
        </pc:graphicFrameChg>
      </pc:sldChg>
      <pc:sldChg chg="modNotesTx">
        <pc:chgData name="Patrick Salazar" userId="abb4cd06-59b8-44f5-afa8-32bec4c3caed" providerId="ADAL" clId="{9F8CFC22-C591-4CAF-9358-AAC6206E0169}" dt="2025-03-27T21:12:14.965" v="4824" actId="20577"/>
        <pc:sldMkLst>
          <pc:docMk/>
          <pc:sldMk cId="3307328068" sldId="336"/>
        </pc:sldMkLst>
      </pc:sldChg>
      <pc:sldChg chg="delSp new del mod ord">
        <pc:chgData name="Patrick Salazar" userId="abb4cd06-59b8-44f5-afa8-32bec4c3caed" providerId="ADAL" clId="{9F8CFC22-C591-4CAF-9358-AAC6206E0169}" dt="2025-03-27T18:45:12.041" v="3334" actId="2696"/>
        <pc:sldMkLst>
          <pc:docMk/>
          <pc:sldMk cId="1634996015" sldId="339"/>
        </pc:sldMkLst>
        <pc:spChg chg="del">
          <ac:chgData name="Patrick Salazar" userId="abb4cd06-59b8-44f5-afa8-32bec4c3caed" providerId="ADAL" clId="{9F8CFC22-C591-4CAF-9358-AAC6206E0169}" dt="2025-03-27T18:44:07.037" v="3323" actId="478"/>
          <ac:spMkLst>
            <pc:docMk/>
            <pc:sldMk cId="1634996015" sldId="339"/>
            <ac:spMk id="2" creationId="{F1F4DE2A-8678-7141-C3AD-3E627F89CC78}"/>
          </ac:spMkLst>
        </pc:spChg>
        <pc:spChg chg="del">
          <ac:chgData name="Patrick Salazar" userId="abb4cd06-59b8-44f5-afa8-32bec4c3caed" providerId="ADAL" clId="{9F8CFC22-C591-4CAF-9358-AAC6206E0169}" dt="2025-03-27T18:44:07.037" v="3323" actId="478"/>
          <ac:spMkLst>
            <pc:docMk/>
            <pc:sldMk cId="1634996015" sldId="339"/>
            <ac:spMk id="3" creationId="{564BDDE1-3EF5-E332-BD5E-9E869D8F829E}"/>
          </ac:spMkLst>
        </pc:spChg>
      </pc:sldChg>
      <pc:sldChg chg="addSp delSp modSp add mod">
        <pc:chgData name="Patrick Salazar" userId="abb4cd06-59b8-44f5-afa8-32bec4c3caed" providerId="ADAL" clId="{9F8CFC22-C591-4CAF-9358-AAC6206E0169}" dt="2025-03-27T18:46:16.070" v="3351"/>
        <pc:sldMkLst>
          <pc:docMk/>
          <pc:sldMk cId="3002949853" sldId="340"/>
        </pc:sldMkLst>
        <pc:spChg chg="mod">
          <ac:chgData name="Patrick Salazar" userId="abb4cd06-59b8-44f5-afa8-32bec4c3caed" providerId="ADAL" clId="{9F8CFC22-C591-4CAF-9358-AAC6206E0169}" dt="2025-03-27T18:46:05.303" v="3349" actId="403"/>
          <ac:spMkLst>
            <pc:docMk/>
            <pc:sldMk cId="3002949853" sldId="340"/>
            <ac:spMk id="2" creationId="{0F82BCFB-F2AF-C895-7B54-79DE405909BF}"/>
          </ac:spMkLst>
        </pc:spChg>
        <pc:spChg chg="add mod">
          <ac:chgData name="Patrick Salazar" userId="abb4cd06-59b8-44f5-afa8-32bec4c3caed" providerId="ADAL" clId="{9F8CFC22-C591-4CAF-9358-AAC6206E0169}" dt="2025-03-27T18:46:16.070" v="3351"/>
          <ac:spMkLst>
            <pc:docMk/>
            <pc:sldMk cId="3002949853" sldId="340"/>
            <ac:spMk id="5" creationId="{3ED8254E-0E75-E257-FCFA-9A1029520569}"/>
          </ac:spMkLst>
        </pc:spChg>
        <pc:picChg chg="add mod modCrop">
          <ac:chgData name="Patrick Salazar" userId="abb4cd06-59b8-44f5-afa8-32bec4c3caed" providerId="ADAL" clId="{9F8CFC22-C591-4CAF-9358-AAC6206E0169}" dt="2025-03-27T18:46:12.401" v="3350" actId="1076"/>
          <ac:picMkLst>
            <pc:docMk/>
            <pc:sldMk cId="3002949853" sldId="340"/>
            <ac:picMk id="4" creationId="{CC0B9200-1205-29C3-D9B1-B56835489CD9}"/>
          </ac:picMkLst>
        </pc:picChg>
        <pc:picChg chg="del">
          <ac:chgData name="Patrick Salazar" userId="abb4cd06-59b8-44f5-afa8-32bec4c3caed" providerId="ADAL" clId="{9F8CFC22-C591-4CAF-9358-AAC6206E0169}" dt="2025-03-27T18:44:37.104" v="3325" actId="478"/>
          <ac:picMkLst>
            <pc:docMk/>
            <pc:sldMk cId="3002949853" sldId="340"/>
            <ac:picMk id="6" creationId="{E5915284-8CA2-B2E0-6D61-EC82D0C06538}"/>
          </ac:picMkLst>
        </pc:picChg>
      </pc:sldChg>
      <pc:sldChg chg="add del">
        <pc:chgData name="Patrick Salazar" userId="abb4cd06-59b8-44f5-afa8-32bec4c3caed" providerId="ADAL" clId="{9F8CFC22-C591-4CAF-9358-AAC6206E0169}" dt="2025-03-27T18:44:38.425" v="3327"/>
        <pc:sldMkLst>
          <pc:docMk/>
          <pc:sldMk cId="3805582641" sldId="341"/>
        </pc:sldMkLst>
      </pc:sldChg>
      <pc:sldChg chg="addSp delSp modSp new mod modNotesTx">
        <pc:chgData name="Patrick Salazar" userId="abb4cd06-59b8-44f5-afa8-32bec4c3caed" providerId="ADAL" clId="{9F8CFC22-C591-4CAF-9358-AAC6206E0169}" dt="2025-03-27T20:55:11.398" v="4822" actId="20577"/>
        <pc:sldMkLst>
          <pc:docMk/>
          <pc:sldMk cId="1650211252" sldId="344"/>
        </pc:sldMkLst>
        <pc:spChg chg="del">
          <ac:chgData name="Patrick Salazar" userId="abb4cd06-59b8-44f5-afa8-32bec4c3caed" providerId="ADAL" clId="{9F8CFC22-C591-4CAF-9358-AAC6206E0169}" dt="2025-03-27T20:32:18.148" v="3449" actId="478"/>
          <ac:spMkLst>
            <pc:docMk/>
            <pc:sldMk cId="1650211252" sldId="344"/>
            <ac:spMk id="2" creationId="{350CB5BC-E3FE-B94C-E2E4-A814EF53FED7}"/>
          </ac:spMkLst>
        </pc:spChg>
        <pc:spChg chg="del">
          <ac:chgData name="Patrick Salazar" userId="abb4cd06-59b8-44f5-afa8-32bec4c3caed" providerId="ADAL" clId="{9F8CFC22-C591-4CAF-9358-AAC6206E0169}" dt="2025-03-27T20:32:18.148" v="3449" actId="478"/>
          <ac:spMkLst>
            <pc:docMk/>
            <pc:sldMk cId="1650211252" sldId="344"/>
            <ac:spMk id="3" creationId="{622B2A15-008A-EED0-46EE-A7149F0ED0E0}"/>
          </ac:spMkLst>
        </pc:spChg>
        <pc:spChg chg="add mod">
          <ac:chgData name="Patrick Salazar" userId="abb4cd06-59b8-44f5-afa8-32bec4c3caed" providerId="ADAL" clId="{9F8CFC22-C591-4CAF-9358-AAC6206E0169}" dt="2025-03-27T20:34:10.335" v="3500" actId="1076"/>
          <ac:spMkLst>
            <pc:docMk/>
            <pc:sldMk cId="1650211252" sldId="344"/>
            <ac:spMk id="4" creationId="{E0C68220-DEFD-CC61-4AB2-108CF4932A02}"/>
          </ac:spMkLst>
        </pc:spChg>
        <pc:spChg chg="add mod ord">
          <ac:chgData name="Patrick Salazar" userId="abb4cd06-59b8-44f5-afa8-32bec4c3caed" providerId="ADAL" clId="{9F8CFC22-C591-4CAF-9358-AAC6206E0169}" dt="2025-03-27T20:34:02.783" v="3499" actId="1076"/>
          <ac:spMkLst>
            <pc:docMk/>
            <pc:sldMk cId="1650211252" sldId="344"/>
            <ac:spMk id="5" creationId="{EC040BD9-F410-1DA1-9F5F-0709894CCD42}"/>
          </ac:spMkLst>
        </pc:spChg>
        <pc:spChg chg="add mod">
          <ac:chgData name="Patrick Salazar" userId="abb4cd06-59b8-44f5-afa8-32bec4c3caed" providerId="ADAL" clId="{9F8CFC22-C591-4CAF-9358-AAC6206E0169}" dt="2025-03-27T20:33:58.889" v="3498" actId="1076"/>
          <ac:spMkLst>
            <pc:docMk/>
            <pc:sldMk cId="1650211252" sldId="344"/>
            <ac:spMk id="6" creationId="{F3E08759-8124-0F6B-FC06-5A3ADB7DB7FF}"/>
          </ac:spMkLst>
        </pc:spChg>
      </pc:sldChg>
    </pc:docChg>
  </pc:docChgLst>
  <pc:docChgLst>
    <pc:chgData name="King Camota" userId="S::kcamota00@mylangara.ca::4107a0e5-fa8d-4891-9fa0-f4a1bca18ccc" providerId="AD" clId="Web-{73D911F6-B34E-E5D5-4830-954D47EB1306}"/>
    <pc:docChg chg="addSld delSld modSld sldOrd">
      <pc:chgData name="King Camota" userId="S::kcamota00@mylangara.ca::4107a0e5-fa8d-4891-9fa0-f4a1bca18ccc" providerId="AD" clId="Web-{73D911F6-B34E-E5D5-4830-954D47EB1306}" dt="2025-03-27T20:54:49.538" v="505" actId="1076"/>
      <pc:docMkLst>
        <pc:docMk/>
      </pc:docMkLst>
      <pc:sldChg chg="delSp">
        <pc:chgData name="King Camota" userId="S::kcamota00@mylangara.ca::4107a0e5-fa8d-4891-9fa0-f4a1bca18ccc" providerId="AD" clId="Web-{73D911F6-B34E-E5D5-4830-954D47EB1306}" dt="2025-03-27T20:26:09.677" v="274"/>
        <pc:sldMkLst>
          <pc:docMk/>
          <pc:sldMk cId="3844226533" sldId="287"/>
        </pc:sldMkLst>
        <pc:spChg chg="del">
          <ac:chgData name="King Camota" userId="S::kcamota00@mylangara.ca::4107a0e5-fa8d-4891-9fa0-f4a1bca18ccc" providerId="AD" clId="Web-{73D911F6-B34E-E5D5-4830-954D47EB1306}" dt="2025-03-27T20:26:09.677" v="274"/>
          <ac:spMkLst>
            <pc:docMk/>
            <pc:sldMk cId="3844226533" sldId="287"/>
            <ac:spMk id="4" creationId="{96BC0D41-82CF-B997-FF81-248788A23285}"/>
          </ac:spMkLst>
        </pc:spChg>
      </pc:sldChg>
      <pc:sldChg chg="addSp delSp modSp">
        <pc:chgData name="King Camota" userId="S::kcamota00@mylangara.ca::4107a0e5-fa8d-4891-9fa0-f4a1bca18ccc" providerId="AD" clId="Web-{73D911F6-B34E-E5D5-4830-954D47EB1306}" dt="2025-03-27T20:54:49.538" v="505" actId="1076"/>
        <pc:sldMkLst>
          <pc:docMk/>
          <pc:sldMk cId="3439782143" sldId="288"/>
        </pc:sldMkLst>
        <pc:spChg chg="del">
          <ac:chgData name="King Camota" userId="S::kcamota00@mylangara.ca::4107a0e5-fa8d-4891-9fa0-f4a1bca18ccc" providerId="AD" clId="Web-{73D911F6-B34E-E5D5-4830-954D47EB1306}" dt="2025-03-27T20:54:43.882" v="503"/>
          <ac:spMkLst>
            <pc:docMk/>
            <pc:sldMk cId="3439782143" sldId="288"/>
            <ac:spMk id="2" creationId="{16621F59-D1BF-90E3-782D-2AC5578F7999}"/>
          </ac:spMkLst>
        </pc:spChg>
        <pc:spChg chg="add mod">
          <ac:chgData name="King Camota" userId="S::kcamota00@mylangara.ca::4107a0e5-fa8d-4891-9fa0-f4a1bca18ccc" providerId="AD" clId="Web-{73D911F6-B34E-E5D5-4830-954D47EB1306}" dt="2025-03-27T20:54:49.538" v="505" actId="1076"/>
          <ac:spMkLst>
            <pc:docMk/>
            <pc:sldMk cId="3439782143" sldId="288"/>
            <ac:spMk id="4" creationId="{053DAAC3-D5B0-85F4-54CE-EB85BDCB98B3}"/>
          </ac:spMkLst>
        </pc:spChg>
        <pc:spChg chg="add del mod">
          <ac:chgData name="King Camota" userId="S::kcamota00@mylangara.ca::4107a0e5-fa8d-4891-9fa0-f4a1bca18ccc" providerId="AD" clId="Web-{73D911F6-B34E-E5D5-4830-954D47EB1306}" dt="2025-03-27T20:54:46.835" v="504"/>
          <ac:spMkLst>
            <pc:docMk/>
            <pc:sldMk cId="3439782143" sldId="288"/>
            <ac:spMk id="8" creationId="{87637EB9-3657-3492-CBD5-5766A9D6C43F}"/>
          </ac:spMkLst>
        </pc:spChg>
      </pc:sldChg>
      <pc:sldChg chg="delSp">
        <pc:chgData name="King Camota" userId="S::kcamota00@mylangara.ca::4107a0e5-fa8d-4891-9fa0-f4a1bca18ccc" providerId="AD" clId="Web-{73D911F6-B34E-E5D5-4830-954D47EB1306}" dt="2025-03-27T20:35:00.667" v="276"/>
        <pc:sldMkLst>
          <pc:docMk/>
          <pc:sldMk cId="549669542" sldId="292"/>
        </pc:sldMkLst>
        <pc:spChg chg="del">
          <ac:chgData name="King Camota" userId="S::kcamota00@mylangara.ca::4107a0e5-fa8d-4891-9fa0-f4a1bca18ccc" providerId="AD" clId="Web-{73D911F6-B34E-E5D5-4830-954D47EB1306}" dt="2025-03-27T20:35:00.667" v="276"/>
          <ac:spMkLst>
            <pc:docMk/>
            <pc:sldMk cId="549669542" sldId="292"/>
            <ac:spMk id="5" creationId="{697AA030-45D4-ECF2-F274-4F5D307EA949}"/>
          </ac:spMkLst>
        </pc:spChg>
      </pc:sldChg>
      <pc:sldChg chg="addSp delSp modSp">
        <pc:chgData name="King Camota" userId="S::kcamota00@mylangara.ca::4107a0e5-fa8d-4891-9fa0-f4a1bca18ccc" providerId="AD" clId="Web-{73D911F6-B34E-E5D5-4830-954D47EB1306}" dt="2025-03-27T20:12:01.153" v="272"/>
        <pc:sldMkLst>
          <pc:docMk/>
          <pc:sldMk cId="2815424934" sldId="299"/>
        </pc:sldMkLst>
        <pc:spChg chg="mod">
          <ac:chgData name="King Camota" userId="S::kcamota00@mylangara.ca::4107a0e5-fa8d-4891-9fa0-f4a1bca18ccc" providerId="AD" clId="Web-{73D911F6-B34E-E5D5-4830-954D47EB1306}" dt="2025-03-27T19:29:45.502" v="2"/>
          <ac:spMkLst>
            <pc:docMk/>
            <pc:sldMk cId="2815424934" sldId="299"/>
            <ac:spMk id="2" creationId="{E5EFA04C-DFAD-78BC-473F-97FD013BC737}"/>
          </ac:spMkLst>
        </pc:spChg>
        <pc:spChg chg="del">
          <ac:chgData name="King Camota" userId="S::kcamota00@mylangara.ca::4107a0e5-fa8d-4891-9fa0-f4a1bca18ccc" providerId="AD" clId="Web-{73D911F6-B34E-E5D5-4830-954D47EB1306}" dt="2025-03-27T19:29:45.502" v="2"/>
          <ac:spMkLst>
            <pc:docMk/>
            <pc:sldMk cId="2815424934" sldId="299"/>
            <ac:spMk id="15" creationId="{BEBFA723-5A7B-472D-ABD7-1526B8D3A38B}"/>
          </ac:spMkLst>
        </pc:spChg>
        <pc:spChg chg="del">
          <ac:chgData name="King Camota" userId="S::kcamota00@mylangara.ca::4107a0e5-fa8d-4891-9fa0-f4a1bca18ccc" providerId="AD" clId="Web-{73D911F6-B34E-E5D5-4830-954D47EB1306}" dt="2025-03-27T19:29:45.502" v="2"/>
          <ac:spMkLst>
            <pc:docMk/>
            <pc:sldMk cId="2815424934" sldId="299"/>
            <ac:spMk id="17" creationId="{A6B27065-399A-4CF7-BF70-CF79B9848FC1}"/>
          </ac:spMkLst>
        </pc:spChg>
        <pc:spChg chg="add del">
          <ac:chgData name="King Camota" userId="S::kcamota00@mylangara.ca::4107a0e5-fa8d-4891-9fa0-f4a1bca18ccc" providerId="AD" clId="Web-{73D911F6-B34E-E5D5-4830-954D47EB1306}" dt="2025-03-27T19:30:30.377" v="4"/>
          <ac:spMkLst>
            <pc:docMk/>
            <pc:sldMk cId="2815424934" sldId="299"/>
            <ac:spMk id="31" creationId="{BCED4D40-4B67-4331-AC48-79B82B4A47D8}"/>
          </ac:spMkLst>
        </pc:spChg>
        <pc:spChg chg="add del">
          <ac:chgData name="King Camota" userId="S::kcamota00@mylangara.ca::4107a0e5-fa8d-4891-9fa0-f4a1bca18ccc" providerId="AD" clId="Web-{73D911F6-B34E-E5D5-4830-954D47EB1306}" dt="2025-03-27T19:30:30.377" v="4"/>
          <ac:spMkLst>
            <pc:docMk/>
            <pc:sldMk cId="2815424934" sldId="299"/>
            <ac:spMk id="33" creationId="{670CEDEF-4F34-412E-84EE-329C1E936AF5}"/>
          </ac:spMkLst>
        </pc:spChg>
        <pc:spChg chg="add del">
          <ac:chgData name="King Camota" userId="S::kcamota00@mylangara.ca::4107a0e5-fa8d-4891-9fa0-f4a1bca18ccc" providerId="AD" clId="Web-{73D911F6-B34E-E5D5-4830-954D47EB1306}" dt="2025-03-27T19:30:30.377" v="4"/>
          <ac:spMkLst>
            <pc:docMk/>
            <pc:sldMk cId="2815424934" sldId="299"/>
            <ac:spMk id="38" creationId="{BCED4D40-4B67-4331-AC48-79B82B4A47D8}"/>
          </ac:spMkLst>
        </pc:spChg>
        <pc:spChg chg="add del">
          <ac:chgData name="King Camota" userId="S::kcamota00@mylangara.ca::4107a0e5-fa8d-4891-9fa0-f4a1bca18ccc" providerId="AD" clId="Web-{73D911F6-B34E-E5D5-4830-954D47EB1306}" dt="2025-03-27T19:30:30.377" v="4"/>
          <ac:spMkLst>
            <pc:docMk/>
            <pc:sldMk cId="2815424934" sldId="299"/>
            <ac:spMk id="40" creationId="{670CEDEF-4F34-412E-84EE-329C1E936AF5}"/>
          </ac:spMkLst>
        </pc:spChg>
        <pc:grpChg chg="del">
          <ac:chgData name="King Camota" userId="S::kcamota00@mylangara.ca::4107a0e5-fa8d-4891-9fa0-f4a1bca18ccc" providerId="AD" clId="Web-{73D911F6-B34E-E5D5-4830-954D47EB1306}" dt="2025-03-27T19:29:45.502" v="2"/>
          <ac:grpSpMkLst>
            <pc:docMk/>
            <pc:sldMk cId="2815424934" sldId="299"/>
            <ac:grpSpMk id="23" creationId="{CF22986C-DDF7-4109-9D6A-006800D6B041}"/>
          </ac:grpSpMkLst>
        </pc:grpChg>
        <pc:graphicFrameChg chg="mod modGraphic">
          <ac:chgData name="King Camota" userId="S::kcamota00@mylangara.ca::4107a0e5-fa8d-4891-9fa0-f4a1bca18ccc" providerId="AD" clId="Web-{73D911F6-B34E-E5D5-4830-954D47EB1306}" dt="2025-03-27T20:12:01.153" v="272"/>
          <ac:graphicFrameMkLst>
            <pc:docMk/>
            <pc:sldMk cId="2815424934" sldId="299"/>
            <ac:graphicFrameMk id="8" creationId="{C5038154-8E8D-D4BC-249C-9D69DA1EC60C}"/>
          </ac:graphicFrameMkLst>
        </pc:graphicFrameChg>
      </pc:sldChg>
      <pc:sldChg chg="addSp modSp">
        <pc:chgData name="King Camota" userId="S::kcamota00@mylangara.ca::4107a0e5-fa8d-4891-9fa0-f4a1bca18ccc" providerId="AD" clId="Web-{73D911F6-B34E-E5D5-4830-954D47EB1306}" dt="2025-03-27T20:46:58.783" v="403" actId="14100"/>
        <pc:sldMkLst>
          <pc:docMk/>
          <pc:sldMk cId="585351507" sldId="325"/>
        </pc:sldMkLst>
        <pc:spChg chg="add mod">
          <ac:chgData name="King Camota" userId="S::kcamota00@mylangara.ca::4107a0e5-fa8d-4891-9fa0-f4a1bca18ccc" providerId="AD" clId="Web-{73D911F6-B34E-E5D5-4830-954D47EB1306}" dt="2025-03-27T20:46:58.783" v="403" actId="14100"/>
          <ac:spMkLst>
            <pc:docMk/>
            <pc:sldMk cId="585351507" sldId="325"/>
            <ac:spMk id="4" creationId="{A810695C-44CD-9CAE-37E5-6912EFC3E7CB}"/>
          </ac:spMkLst>
        </pc:spChg>
      </pc:sldChg>
      <pc:sldChg chg="ord">
        <pc:chgData name="King Camota" userId="S::kcamota00@mylangara.ca::4107a0e5-fa8d-4891-9fa0-f4a1bca18ccc" providerId="AD" clId="Web-{73D911F6-B34E-E5D5-4830-954D47EB1306}" dt="2025-03-27T20:13:11.310" v="273"/>
        <pc:sldMkLst>
          <pc:docMk/>
          <pc:sldMk cId="3776683482" sldId="327"/>
        </pc:sldMkLst>
      </pc:sldChg>
      <pc:sldChg chg="del">
        <pc:chgData name="King Camota" userId="S::kcamota00@mylangara.ca::4107a0e5-fa8d-4891-9fa0-f4a1bca18ccc" providerId="AD" clId="Web-{73D911F6-B34E-E5D5-4830-954D47EB1306}" dt="2025-03-27T19:54:36.955" v="200"/>
        <pc:sldMkLst>
          <pc:docMk/>
          <pc:sldMk cId="1658566332" sldId="328"/>
        </pc:sldMkLst>
      </pc:sldChg>
      <pc:sldChg chg="addSp modSp del">
        <pc:chgData name="King Camota" userId="S::kcamota00@mylangara.ca::4107a0e5-fa8d-4891-9fa0-f4a1bca18ccc" providerId="AD" clId="Web-{73D911F6-B34E-E5D5-4830-954D47EB1306}" dt="2025-03-27T20:26:18.427" v="275"/>
        <pc:sldMkLst>
          <pc:docMk/>
          <pc:sldMk cId="4049806974" sldId="337"/>
        </pc:sldMkLst>
        <pc:spChg chg="add mod">
          <ac:chgData name="King Camota" userId="S::kcamota00@mylangara.ca::4107a0e5-fa8d-4891-9fa0-f4a1bca18ccc" providerId="AD" clId="Web-{73D911F6-B34E-E5D5-4830-954D47EB1306}" dt="2025-03-27T19:31:31.269" v="26" actId="1076"/>
          <ac:spMkLst>
            <pc:docMk/>
            <pc:sldMk cId="4049806974" sldId="337"/>
            <ac:spMk id="4" creationId="{7C2C8CB6-E76A-2A77-4548-B6CE5F64CDDE}"/>
          </ac:spMkLst>
        </pc:spChg>
      </pc:sldChg>
      <pc:sldChg chg="del">
        <pc:chgData name="King Camota" userId="S::kcamota00@mylangara.ca::4107a0e5-fa8d-4891-9fa0-f4a1bca18ccc" providerId="AD" clId="Web-{73D911F6-B34E-E5D5-4830-954D47EB1306}" dt="2025-03-27T19:31:10.112" v="23"/>
        <pc:sldMkLst>
          <pc:docMk/>
          <pc:sldMk cId="2782060206" sldId="338"/>
        </pc:sldMkLst>
      </pc:sldChg>
      <pc:sldChg chg="addSp delSp modSp add replId">
        <pc:chgData name="King Camota" userId="S::kcamota00@mylangara.ca::4107a0e5-fa8d-4891-9fa0-f4a1bca18ccc" providerId="AD" clId="Web-{73D911F6-B34E-E5D5-4830-954D47EB1306}" dt="2025-03-27T19:32:19.066" v="39" actId="1076"/>
        <pc:sldMkLst>
          <pc:docMk/>
          <pc:sldMk cId="1510517596" sldId="341"/>
        </pc:sldMkLst>
        <pc:spChg chg="mod">
          <ac:chgData name="King Camota" userId="S::kcamota00@mylangara.ca::4107a0e5-fa8d-4891-9fa0-f4a1bca18ccc" providerId="AD" clId="Web-{73D911F6-B34E-E5D5-4830-954D47EB1306}" dt="2025-03-27T19:30:47.596" v="17" actId="20577"/>
          <ac:spMkLst>
            <pc:docMk/>
            <pc:sldMk cId="1510517596" sldId="341"/>
            <ac:spMk id="2" creationId="{6186E162-BBEA-65CC-8CD3-11D517F53B65}"/>
          </ac:spMkLst>
        </pc:spChg>
        <pc:spChg chg="add mod">
          <ac:chgData name="King Camota" userId="S::kcamota00@mylangara.ca::4107a0e5-fa8d-4891-9fa0-f4a1bca18ccc" providerId="AD" clId="Web-{73D911F6-B34E-E5D5-4830-954D47EB1306}" dt="2025-03-27T19:31:44.987" v="33" actId="1076"/>
          <ac:spMkLst>
            <pc:docMk/>
            <pc:sldMk cId="1510517596" sldId="341"/>
            <ac:spMk id="4" creationId="{330FF696-A6DD-BF40-C0AC-8504555A992F}"/>
          </ac:spMkLst>
        </pc:spChg>
        <pc:graphicFrameChg chg="del">
          <ac:chgData name="King Camota" userId="S::kcamota00@mylangara.ca::4107a0e5-fa8d-4891-9fa0-f4a1bca18ccc" providerId="AD" clId="Web-{73D911F6-B34E-E5D5-4830-954D47EB1306}" dt="2025-03-27T19:30:57.206" v="18"/>
          <ac:graphicFrameMkLst>
            <pc:docMk/>
            <pc:sldMk cId="1510517596" sldId="341"/>
            <ac:graphicFrameMk id="8" creationId="{982344B7-F365-A0A0-C88F-54F1E099DD21}"/>
          </ac:graphicFrameMkLst>
        </pc:graphicFrameChg>
        <pc:picChg chg="add mod modCrop">
          <ac:chgData name="King Camota" userId="S::kcamota00@mylangara.ca::4107a0e5-fa8d-4891-9fa0-f4a1bca18ccc" providerId="AD" clId="Web-{73D911F6-B34E-E5D5-4830-954D47EB1306}" dt="2025-03-27T19:32:19.066" v="39" actId="1076"/>
          <ac:picMkLst>
            <pc:docMk/>
            <pc:sldMk cId="1510517596" sldId="341"/>
            <ac:picMk id="5" creationId="{F93F4EA7-8EB7-2474-BE05-E154DE43AAA9}"/>
          </ac:picMkLst>
        </pc:picChg>
      </pc:sldChg>
      <pc:sldChg chg="addSp modSp add replId">
        <pc:chgData name="King Camota" userId="S::kcamota00@mylangara.ca::4107a0e5-fa8d-4891-9fa0-f4a1bca18ccc" providerId="AD" clId="Web-{73D911F6-B34E-E5D5-4830-954D47EB1306}" dt="2025-03-27T19:40:37.790" v="50" actId="1076"/>
        <pc:sldMkLst>
          <pc:docMk/>
          <pc:sldMk cId="3290880843" sldId="342"/>
        </pc:sldMkLst>
        <pc:spChg chg="mod">
          <ac:chgData name="King Camota" userId="S::kcamota00@mylangara.ca::4107a0e5-fa8d-4891-9fa0-f4a1bca18ccc" providerId="AD" clId="Web-{73D911F6-B34E-E5D5-4830-954D47EB1306}" dt="2025-03-27T19:40:30.868" v="48" actId="1076"/>
          <ac:spMkLst>
            <pc:docMk/>
            <pc:sldMk cId="3290880843" sldId="342"/>
            <ac:spMk id="4" creationId="{48A98979-C506-4A7D-37CC-3AD81CD713A5}"/>
          </ac:spMkLst>
        </pc:spChg>
        <pc:picChg chg="add mod">
          <ac:chgData name="King Camota" userId="S::kcamota00@mylangara.ca::4107a0e5-fa8d-4891-9fa0-f4a1bca18ccc" providerId="AD" clId="Web-{73D911F6-B34E-E5D5-4830-954D47EB1306}" dt="2025-03-27T19:40:37.790" v="50" actId="1076"/>
          <ac:picMkLst>
            <pc:docMk/>
            <pc:sldMk cId="3290880843" sldId="342"/>
            <ac:picMk id="3" creationId="{2BBEA04F-EF12-A78D-B619-5EEA0F50167D}"/>
          </ac:picMkLst>
        </pc:picChg>
      </pc:sldChg>
      <pc:sldChg chg="addSp delSp modSp add replId">
        <pc:chgData name="King Camota" userId="S::kcamota00@mylangara.ca::4107a0e5-fa8d-4891-9fa0-f4a1bca18ccc" providerId="AD" clId="Web-{73D911F6-B34E-E5D5-4830-954D47EB1306}" dt="2025-03-27T20:07:42.869" v="210" actId="14100"/>
        <pc:sldMkLst>
          <pc:docMk/>
          <pc:sldMk cId="829959142" sldId="343"/>
        </pc:sldMkLst>
        <pc:spChg chg="add del mod">
          <ac:chgData name="King Camota" userId="S::kcamota00@mylangara.ca::4107a0e5-fa8d-4891-9fa0-f4a1bca18ccc" providerId="AD" clId="Web-{73D911F6-B34E-E5D5-4830-954D47EB1306}" dt="2025-03-27T20:03:14.835" v="203"/>
          <ac:spMkLst>
            <pc:docMk/>
            <pc:sldMk cId="829959142" sldId="343"/>
            <ac:spMk id="5" creationId="{5DBB9825-9E0A-7299-0766-5F65CBD3D0AE}"/>
          </ac:spMkLst>
        </pc:spChg>
        <pc:spChg chg="add del mod">
          <ac:chgData name="King Camota" userId="S::kcamota00@mylangara.ca::4107a0e5-fa8d-4891-9fa0-f4a1bca18ccc" providerId="AD" clId="Web-{73D911F6-B34E-E5D5-4830-954D47EB1306}" dt="2025-03-27T20:03:10.600" v="201"/>
          <ac:spMkLst>
            <pc:docMk/>
            <pc:sldMk cId="829959142" sldId="343"/>
            <ac:spMk id="6" creationId="{5EEF46C2-5453-D229-2837-79B34B4555BB}"/>
          </ac:spMkLst>
        </pc:spChg>
        <pc:graphicFrameChg chg="del">
          <ac:chgData name="King Camota" userId="S::kcamota00@mylangara.ca::4107a0e5-fa8d-4891-9fa0-f4a1bca18ccc" providerId="AD" clId="Web-{73D911F6-B34E-E5D5-4830-954D47EB1306}" dt="2025-03-27T19:49:15.670" v="52"/>
          <ac:graphicFrameMkLst>
            <pc:docMk/>
            <pc:sldMk cId="829959142" sldId="343"/>
            <ac:graphicFrameMk id="8" creationId="{239E136E-58F6-2533-D5B4-C44C9C13C215}"/>
          </ac:graphicFrameMkLst>
        </pc:graphicFrameChg>
        <pc:picChg chg="add del mod">
          <ac:chgData name="King Camota" userId="S::kcamota00@mylangara.ca::4107a0e5-fa8d-4891-9fa0-f4a1bca18ccc" providerId="AD" clId="Web-{73D911F6-B34E-E5D5-4830-954D47EB1306}" dt="2025-03-27T20:07:35.416" v="207"/>
          <ac:picMkLst>
            <pc:docMk/>
            <pc:sldMk cId="829959142" sldId="343"/>
            <ac:picMk id="3" creationId="{4D12FFBE-6F86-80FE-884D-7AE314715BEA}"/>
          </ac:picMkLst>
        </pc:picChg>
        <pc:picChg chg="add mod">
          <ac:chgData name="King Camota" userId="S::kcamota00@mylangara.ca::4107a0e5-fa8d-4891-9fa0-f4a1bca18ccc" providerId="AD" clId="Web-{73D911F6-B34E-E5D5-4830-954D47EB1306}" dt="2025-03-27T20:03:16.288" v="204" actId="1076"/>
          <ac:picMkLst>
            <pc:docMk/>
            <pc:sldMk cId="829959142" sldId="343"/>
            <ac:picMk id="4" creationId="{75EF90FA-2466-660B-E3A1-85EC400FEDF4}"/>
          </ac:picMkLst>
        </pc:picChg>
        <pc:picChg chg="add mod">
          <ac:chgData name="King Camota" userId="S::kcamota00@mylangara.ca::4107a0e5-fa8d-4891-9fa0-f4a1bca18ccc" providerId="AD" clId="Web-{73D911F6-B34E-E5D5-4830-954D47EB1306}" dt="2025-03-27T20:07:42.869" v="210" actId="14100"/>
          <ac:picMkLst>
            <pc:docMk/>
            <pc:sldMk cId="829959142" sldId="343"/>
            <ac:picMk id="7" creationId="{73EC9C9B-ACE2-60CE-992A-04EA69A62618}"/>
          </ac:picMkLst>
        </pc:picChg>
      </pc:sldChg>
    </pc:docChg>
  </pc:docChgLst>
  <pc:docChgLst>
    <pc:chgData name="Patrick Salazar" userId="S::psalazar00@mylangara.ca::abb4cd06-59b8-44f5-afa8-32bec4c3caed" providerId="AD" clId="Web-{C75546CC-AE08-0AA6-AB40-DDBB5E4EB13C}"/>
    <pc:docChg chg="addSld modSld sldOrd">
      <pc:chgData name="Patrick Salazar" userId="S::psalazar00@mylangara.ca::abb4cd06-59b8-44f5-afa8-32bec4c3caed" providerId="AD" clId="Web-{C75546CC-AE08-0AA6-AB40-DDBB5E4EB13C}" dt="2025-03-26T00:11:36.063" v="104" actId="1076"/>
      <pc:docMkLst>
        <pc:docMk/>
      </pc:docMkLst>
      <pc:sldChg chg="modSp">
        <pc:chgData name="Patrick Salazar" userId="S::psalazar00@mylangara.ca::abb4cd06-59b8-44f5-afa8-32bec4c3caed" providerId="AD" clId="Web-{C75546CC-AE08-0AA6-AB40-DDBB5E4EB13C}" dt="2025-03-25T23:44:33.066" v="11" actId="20577"/>
        <pc:sldMkLst>
          <pc:docMk/>
          <pc:sldMk cId="2078099651" sldId="257"/>
        </pc:sldMkLst>
      </pc:sldChg>
      <pc:sldChg chg="addSp delSp modSp new ord">
        <pc:chgData name="Patrick Salazar" userId="S::psalazar00@mylangara.ca::abb4cd06-59b8-44f5-afa8-32bec4c3caed" providerId="AD" clId="Web-{C75546CC-AE08-0AA6-AB40-DDBB5E4EB13C}" dt="2025-03-26T00:11:36.063" v="104" actId="1076"/>
        <pc:sldMkLst>
          <pc:docMk/>
          <pc:sldMk cId="1859374854" sldId="259"/>
        </pc:sldMkLst>
        <pc:spChg chg="mod">
          <ac:chgData name="Patrick Salazar" userId="S::psalazar00@mylangara.ca::abb4cd06-59b8-44f5-afa8-32bec4c3caed" providerId="AD" clId="Web-{C75546CC-AE08-0AA6-AB40-DDBB5E4EB13C}" dt="2025-03-26T00:07:25.482" v="31" actId="20577"/>
          <ac:spMkLst>
            <pc:docMk/>
            <pc:sldMk cId="1859374854" sldId="259"/>
            <ac:spMk id="2" creationId="{F83724C5-6757-4BFA-2BDD-CB0E2DA9D1EE}"/>
          </ac:spMkLst>
        </pc:spChg>
        <pc:spChg chg="del mod">
          <ac:chgData name="Patrick Salazar" userId="S::psalazar00@mylangara.ca::abb4cd06-59b8-44f5-afa8-32bec4c3caed" providerId="AD" clId="Web-{C75546CC-AE08-0AA6-AB40-DDBB5E4EB13C}" dt="2025-03-26T00:10:36.312" v="96"/>
          <ac:spMkLst>
            <pc:docMk/>
            <pc:sldMk cId="1859374854" sldId="259"/>
            <ac:spMk id="3" creationId="{5406DAC6-D265-199C-C346-79D5A49F8580}"/>
          </ac:spMkLst>
        </pc:spChg>
        <pc:picChg chg="add mod ord modCrop">
          <ac:chgData name="Patrick Salazar" userId="S::psalazar00@mylangara.ca::abb4cd06-59b8-44f5-afa8-32bec4c3caed" providerId="AD" clId="Web-{C75546CC-AE08-0AA6-AB40-DDBB5E4EB13C}" dt="2025-03-26T00:11:36.063" v="104" actId="1076"/>
          <ac:picMkLst>
            <pc:docMk/>
            <pc:sldMk cId="1859374854" sldId="259"/>
            <ac:picMk id="4" creationId="{A307BE8D-454C-54CE-E1F6-0C298BE3BE7B}"/>
          </ac:picMkLst>
        </pc:picChg>
      </pc:sldChg>
      <pc:sldChg chg="modSp new ord">
        <pc:chgData name="Patrick Salazar" userId="S::psalazar00@mylangara.ca::abb4cd06-59b8-44f5-afa8-32bec4c3caed" providerId="AD" clId="Web-{C75546CC-AE08-0AA6-AB40-DDBB5E4EB13C}" dt="2025-03-26T00:07:46.497" v="63" actId="20577"/>
        <pc:sldMkLst>
          <pc:docMk/>
          <pc:sldMk cId="1717344346" sldId="260"/>
        </pc:sldMkLst>
        <pc:spChg chg="mod">
          <ac:chgData name="Patrick Salazar" userId="S::psalazar00@mylangara.ca::abb4cd06-59b8-44f5-afa8-32bec4c3caed" providerId="AD" clId="Web-{C75546CC-AE08-0AA6-AB40-DDBB5E4EB13C}" dt="2025-03-26T00:07:46.497" v="63" actId="20577"/>
          <ac:spMkLst>
            <pc:docMk/>
            <pc:sldMk cId="1717344346" sldId="260"/>
            <ac:spMk id="2" creationId="{96C887F3-0474-59B8-8E3B-B2F8F6021E5E}"/>
          </ac:spMkLst>
        </pc:spChg>
      </pc:sldChg>
      <pc:sldChg chg="modSp new">
        <pc:chgData name="Patrick Salazar" userId="S::psalazar00@mylangara.ca::abb4cd06-59b8-44f5-afa8-32bec4c3caed" providerId="AD" clId="Web-{C75546CC-AE08-0AA6-AB40-DDBB5E4EB13C}" dt="2025-03-26T00:08:08.529" v="69" actId="20577"/>
        <pc:sldMkLst>
          <pc:docMk/>
          <pc:sldMk cId="4045047816" sldId="261"/>
        </pc:sldMkLst>
        <pc:spChg chg="mod">
          <ac:chgData name="Patrick Salazar" userId="S::psalazar00@mylangara.ca::abb4cd06-59b8-44f5-afa8-32bec4c3caed" providerId="AD" clId="Web-{C75546CC-AE08-0AA6-AB40-DDBB5E4EB13C}" dt="2025-03-26T00:08:08.529" v="69" actId="20577"/>
          <ac:spMkLst>
            <pc:docMk/>
            <pc:sldMk cId="4045047816" sldId="261"/>
            <ac:spMk id="2" creationId="{D3996F3B-8B09-42A7-A579-7A21E58B1B39}"/>
          </ac:spMkLst>
        </pc:spChg>
      </pc:sldChg>
      <pc:sldChg chg="modSp new">
        <pc:chgData name="Patrick Salazar" userId="S::psalazar00@mylangara.ca::abb4cd06-59b8-44f5-afa8-32bec4c3caed" providerId="AD" clId="Web-{C75546CC-AE08-0AA6-AB40-DDBB5E4EB13C}" dt="2025-03-26T00:08:19.373" v="85" actId="20577"/>
        <pc:sldMkLst>
          <pc:docMk/>
          <pc:sldMk cId="4257056302" sldId="262"/>
        </pc:sldMkLst>
        <pc:spChg chg="mod">
          <ac:chgData name="Patrick Salazar" userId="S::psalazar00@mylangara.ca::abb4cd06-59b8-44f5-afa8-32bec4c3caed" providerId="AD" clId="Web-{C75546CC-AE08-0AA6-AB40-DDBB5E4EB13C}" dt="2025-03-26T00:08:19.373" v="85" actId="20577"/>
          <ac:spMkLst>
            <pc:docMk/>
            <pc:sldMk cId="4257056302" sldId="262"/>
            <ac:spMk id="2" creationId="{75B00C8E-1129-47D0-51FD-25728F3A3201}"/>
          </ac:spMkLst>
        </pc:spChg>
      </pc:sldChg>
      <pc:sldChg chg="modSp new">
        <pc:chgData name="Patrick Salazar" userId="S::psalazar00@mylangara.ca::abb4cd06-59b8-44f5-afa8-32bec4c3caed" providerId="AD" clId="Web-{C75546CC-AE08-0AA6-AB40-DDBB5E4EB13C}" dt="2025-03-26T00:08:36.576" v="94" actId="20577"/>
        <pc:sldMkLst>
          <pc:docMk/>
          <pc:sldMk cId="1561500108" sldId="263"/>
        </pc:sldMkLst>
        <pc:spChg chg="mod">
          <ac:chgData name="Patrick Salazar" userId="S::psalazar00@mylangara.ca::abb4cd06-59b8-44f5-afa8-32bec4c3caed" providerId="AD" clId="Web-{C75546CC-AE08-0AA6-AB40-DDBB5E4EB13C}" dt="2025-03-26T00:08:29.185" v="92" actId="20577"/>
          <ac:spMkLst>
            <pc:docMk/>
            <pc:sldMk cId="1561500108" sldId="263"/>
            <ac:spMk id="2" creationId="{57418C61-74AB-2AF2-D015-97A6322A82A0}"/>
          </ac:spMkLst>
        </pc:spChg>
        <pc:spChg chg="mod">
          <ac:chgData name="Patrick Salazar" userId="S::psalazar00@mylangara.ca::abb4cd06-59b8-44f5-afa8-32bec4c3caed" providerId="AD" clId="Web-{C75546CC-AE08-0AA6-AB40-DDBB5E4EB13C}" dt="2025-03-26T00:08:36.576" v="94" actId="20577"/>
          <ac:spMkLst>
            <pc:docMk/>
            <pc:sldMk cId="1561500108" sldId="263"/>
            <ac:spMk id="3" creationId="{80BACA16-B069-E3D9-E67C-465E70FB5551}"/>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8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82.pn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3CB5FF-3007-4D43-9FED-EAD26F9ACA73}"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B40B5437-D4D5-465C-85E6-EF7C39577226}">
      <dgm:prSet/>
      <dgm:spPr/>
      <dgm:t>
        <a:bodyPr/>
        <a:lstStyle/>
        <a:p>
          <a:pPr>
            <a:lnSpc>
              <a:spcPct val="100000"/>
            </a:lnSpc>
          </a:pPr>
          <a:r>
            <a:rPr lang="en-US"/>
            <a:t>Identify customer distribution and sales performance by location</a:t>
          </a:r>
        </a:p>
      </dgm:t>
    </dgm:pt>
    <dgm:pt modelId="{6383DBB8-43BB-48D4-A6A3-352632F50A54}" type="parTrans" cxnId="{9B62406E-F07C-4FB2-9F98-1D5596677381}">
      <dgm:prSet/>
      <dgm:spPr/>
      <dgm:t>
        <a:bodyPr/>
        <a:lstStyle/>
        <a:p>
          <a:endParaRPr lang="en-US"/>
        </a:p>
      </dgm:t>
    </dgm:pt>
    <dgm:pt modelId="{4F961268-0DD2-4283-9673-F2E126CDB7DF}" type="sibTrans" cxnId="{9B62406E-F07C-4FB2-9F98-1D5596677381}">
      <dgm:prSet/>
      <dgm:spPr/>
      <dgm:t>
        <a:bodyPr/>
        <a:lstStyle/>
        <a:p>
          <a:pPr>
            <a:lnSpc>
              <a:spcPct val="100000"/>
            </a:lnSpc>
          </a:pPr>
          <a:endParaRPr lang="en-US"/>
        </a:p>
      </dgm:t>
    </dgm:pt>
    <dgm:pt modelId="{469EFC08-E54F-4BA7-9E05-0A64012C0296}">
      <dgm:prSet/>
      <dgm:spPr/>
      <dgm:t>
        <a:bodyPr/>
        <a:lstStyle/>
        <a:p>
          <a:pPr>
            <a:lnSpc>
              <a:spcPct val="100000"/>
            </a:lnSpc>
          </a:pPr>
          <a:r>
            <a:rPr lang="en-US"/>
            <a:t>Analyze performance of products by categories and revenue </a:t>
          </a:r>
        </a:p>
      </dgm:t>
    </dgm:pt>
    <dgm:pt modelId="{4CB38E4F-3F3C-40C0-B931-99CD90C2F502}" type="parTrans" cxnId="{332D5F78-B435-4392-BD53-365E53EA2720}">
      <dgm:prSet/>
      <dgm:spPr/>
      <dgm:t>
        <a:bodyPr/>
        <a:lstStyle/>
        <a:p>
          <a:endParaRPr lang="en-US"/>
        </a:p>
      </dgm:t>
    </dgm:pt>
    <dgm:pt modelId="{9A993B30-74F5-40DA-B530-F0CAC0DA8135}" type="sibTrans" cxnId="{332D5F78-B435-4392-BD53-365E53EA2720}">
      <dgm:prSet/>
      <dgm:spPr/>
      <dgm:t>
        <a:bodyPr/>
        <a:lstStyle/>
        <a:p>
          <a:pPr>
            <a:lnSpc>
              <a:spcPct val="100000"/>
            </a:lnSpc>
          </a:pPr>
          <a:endParaRPr lang="en-US"/>
        </a:p>
      </dgm:t>
    </dgm:pt>
    <dgm:pt modelId="{8F9734DB-0F9B-4851-9361-50739230F36B}">
      <dgm:prSet/>
      <dgm:spPr/>
      <dgm:t>
        <a:bodyPr/>
        <a:lstStyle/>
        <a:p>
          <a:pPr>
            <a:lnSpc>
              <a:spcPct val="100000"/>
            </a:lnSpc>
          </a:pPr>
          <a:r>
            <a:rPr lang="en-US"/>
            <a:t>How Have Sales and Orders Changed Over Time?</a:t>
          </a:r>
        </a:p>
      </dgm:t>
    </dgm:pt>
    <dgm:pt modelId="{9F7C1820-93B3-4941-A3E3-E2096DCE452F}" type="parTrans" cxnId="{DDBD8AA8-599C-44E5-B207-5CBAC151AB4C}">
      <dgm:prSet/>
      <dgm:spPr/>
      <dgm:t>
        <a:bodyPr/>
        <a:lstStyle/>
        <a:p>
          <a:endParaRPr lang="en-US"/>
        </a:p>
      </dgm:t>
    </dgm:pt>
    <dgm:pt modelId="{5F928487-B893-4386-8974-0D06AA1450CC}" type="sibTrans" cxnId="{DDBD8AA8-599C-44E5-B207-5CBAC151AB4C}">
      <dgm:prSet/>
      <dgm:spPr/>
      <dgm:t>
        <a:bodyPr/>
        <a:lstStyle/>
        <a:p>
          <a:pPr>
            <a:lnSpc>
              <a:spcPct val="100000"/>
            </a:lnSpc>
          </a:pPr>
          <a:endParaRPr lang="en-US"/>
        </a:p>
      </dgm:t>
    </dgm:pt>
    <dgm:pt modelId="{CC67B78D-49B8-4C30-A921-60CE07963296}">
      <dgm:prSet/>
      <dgm:spPr/>
      <dgm:t>
        <a:bodyPr/>
        <a:lstStyle/>
        <a:p>
          <a:pPr>
            <a:lnSpc>
              <a:spcPct val="100000"/>
            </a:lnSpc>
          </a:pPr>
          <a:r>
            <a:rPr lang="en-PH"/>
            <a:t>Develop a model that predicts a more robust estimation of delivery date</a:t>
          </a:r>
          <a:endParaRPr lang="en-US"/>
        </a:p>
      </dgm:t>
    </dgm:pt>
    <dgm:pt modelId="{15B104C1-31D0-4E39-A45A-CC70DF2295BA}" type="parTrans" cxnId="{94D23843-1E19-4A85-8775-5C859694D6DA}">
      <dgm:prSet/>
      <dgm:spPr/>
      <dgm:t>
        <a:bodyPr/>
        <a:lstStyle/>
        <a:p>
          <a:endParaRPr lang="en-US"/>
        </a:p>
      </dgm:t>
    </dgm:pt>
    <dgm:pt modelId="{F14426D3-FF63-4A83-916B-6F0A052B37DA}" type="sibTrans" cxnId="{94D23843-1E19-4A85-8775-5C859694D6DA}">
      <dgm:prSet/>
      <dgm:spPr/>
      <dgm:t>
        <a:bodyPr/>
        <a:lstStyle/>
        <a:p>
          <a:endParaRPr lang="en-US"/>
        </a:p>
      </dgm:t>
    </dgm:pt>
    <dgm:pt modelId="{978C3D63-7A31-4ED7-8000-26C01E02138A}" type="pres">
      <dgm:prSet presAssocID="{9D3CB5FF-3007-4D43-9FED-EAD26F9ACA73}" presName="root" presStyleCnt="0">
        <dgm:presLayoutVars>
          <dgm:dir/>
          <dgm:resizeHandles val="exact"/>
        </dgm:presLayoutVars>
      </dgm:prSet>
      <dgm:spPr/>
    </dgm:pt>
    <dgm:pt modelId="{CD8BD6CE-F737-493D-AE96-5D8C45389F30}" type="pres">
      <dgm:prSet presAssocID="{9D3CB5FF-3007-4D43-9FED-EAD26F9ACA73}" presName="container" presStyleCnt="0">
        <dgm:presLayoutVars>
          <dgm:dir/>
          <dgm:resizeHandles val="exact"/>
        </dgm:presLayoutVars>
      </dgm:prSet>
      <dgm:spPr/>
    </dgm:pt>
    <dgm:pt modelId="{56217EE1-5449-4D9D-84BD-2A52CB7F0724}" type="pres">
      <dgm:prSet presAssocID="{B40B5437-D4D5-465C-85E6-EF7C39577226}" presName="compNode" presStyleCnt="0"/>
      <dgm:spPr/>
    </dgm:pt>
    <dgm:pt modelId="{48D1D392-DD1F-4F86-AF47-F993F4B95249}" type="pres">
      <dgm:prSet presAssocID="{B40B5437-D4D5-465C-85E6-EF7C39577226}" presName="iconBgRect" presStyleLbl="bgShp" presStyleIdx="0" presStyleCnt="4"/>
      <dgm:spPr/>
    </dgm:pt>
    <dgm:pt modelId="{1635295A-C5F9-40FF-A2A4-4B45E2CD83A2}" type="pres">
      <dgm:prSet presAssocID="{B40B5437-D4D5-465C-85E6-EF7C3957722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6CE3D52E-DAA0-4F2C-9DFA-99999D4EBB4A}" type="pres">
      <dgm:prSet presAssocID="{B40B5437-D4D5-465C-85E6-EF7C39577226}" presName="spaceRect" presStyleCnt="0"/>
      <dgm:spPr/>
    </dgm:pt>
    <dgm:pt modelId="{F2B97A49-BD81-4587-8B95-66172BB059C5}" type="pres">
      <dgm:prSet presAssocID="{B40B5437-D4D5-465C-85E6-EF7C39577226}" presName="textRect" presStyleLbl="revTx" presStyleIdx="0" presStyleCnt="4">
        <dgm:presLayoutVars>
          <dgm:chMax val="1"/>
          <dgm:chPref val="1"/>
        </dgm:presLayoutVars>
      </dgm:prSet>
      <dgm:spPr/>
    </dgm:pt>
    <dgm:pt modelId="{0246A747-BE0F-468C-B843-AB8535DF6C01}" type="pres">
      <dgm:prSet presAssocID="{4F961268-0DD2-4283-9673-F2E126CDB7DF}" presName="sibTrans" presStyleLbl="sibTrans2D1" presStyleIdx="0" presStyleCnt="0"/>
      <dgm:spPr/>
    </dgm:pt>
    <dgm:pt modelId="{D250E344-E842-45D1-8EBA-DFBBC0AC297F}" type="pres">
      <dgm:prSet presAssocID="{469EFC08-E54F-4BA7-9E05-0A64012C0296}" presName="compNode" presStyleCnt="0"/>
      <dgm:spPr/>
    </dgm:pt>
    <dgm:pt modelId="{B20EDF61-4581-4A9C-A233-448FB4C12A11}" type="pres">
      <dgm:prSet presAssocID="{469EFC08-E54F-4BA7-9E05-0A64012C0296}" presName="iconBgRect" presStyleLbl="bgShp" presStyleIdx="1" presStyleCnt="4"/>
      <dgm:spPr/>
    </dgm:pt>
    <dgm:pt modelId="{FE30A3CC-9652-4A4A-9A97-3DB515454FA9}" type="pres">
      <dgm:prSet presAssocID="{469EFC08-E54F-4BA7-9E05-0A64012C029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A84D7587-7F36-4818-8304-4558D7BA7395}" type="pres">
      <dgm:prSet presAssocID="{469EFC08-E54F-4BA7-9E05-0A64012C0296}" presName="spaceRect" presStyleCnt="0"/>
      <dgm:spPr/>
    </dgm:pt>
    <dgm:pt modelId="{8502AEBB-34D9-45D7-BB29-57CA31331D60}" type="pres">
      <dgm:prSet presAssocID="{469EFC08-E54F-4BA7-9E05-0A64012C0296}" presName="textRect" presStyleLbl="revTx" presStyleIdx="1" presStyleCnt="4">
        <dgm:presLayoutVars>
          <dgm:chMax val="1"/>
          <dgm:chPref val="1"/>
        </dgm:presLayoutVars>
      </dgm:prSet>
      <dgm:spPr/>
    </dgm:pt>
    <dgm:pt modelId="{1520B2DC-2A48-4750-B81A-34ED99DDD072}" type="pres">
      <dgm:prSet presAssocID="{9A993B30-74F5-40DA-B530-F0CAC0DA8135}" presName="sibTrans" presStyleLbl="sibTrans2D1" presStyleIdx="0" presStyleCnt="0"/>
      <dgm:spPr/>
    </dgm:pt>
    <dgm:pt modelId="{929686BB-2E7C-4C66-BFDD-A2E153E10ABC}" type="pres">
      <dgm:prSet presAssocID="{8F9734DB-0F9B-4851-9361-50739230F36B}" presName="compNode" presStyleCnt="0"/>
      <dgm:spPr/>
    </dgm:pt>
    <dgm:pt modelId="{9E4A20C2-ECB8-478B-AC4B-0D8A4F46F0B7}" type="pres">
      <dgm:prSet presAssocID="{8F9734DB-0F9B-4851-9361-50739230F36B}" presName="iconBgRect" presStyleLbl="bgShp" presStyleIdx="2" presStyleCnt="4"/>
      <dgm:spPr/>
    </dgm:pt>
    <dgm:pt modelId="{EC146F04-86D7-48C5-ADF5-1C80AFB81735}" type="pres">
      <dgm:prSet presAssocID="{8F9734DB-0F9B-4851-9361-50739230F36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x"/>
        </a:ext>
      </dgm:extLst>
    </dgm:pt>
    <dgm:pt modelId="{44070DD4-CB8A-4D9A-A96D-F4F284861060}" type="pres">
      <dgm:prSet presAssocID="{8F9734DB-0F9B-4851-9361-50739230F36B}" presName="spaceRect" presStyleCnt="0"/>
      <dgm:spPr/>
    </dgm:pt>
    <dgm:pt modelId="{CD9C0B80-C644-4F14-9574-1097CF3B5E88}" type="pres">
      <dgm:prSet presAssocID="{8F9734DB-0F9B-4851-9361-50739230F36B}" presName="textRect" presStyleLbl="revTx" presStyleIdx="2" presStyleCnt="4">
        <dgm:presLayoutVars>
          <dgm:chMax val="1"/>
          <dgm:chPref val="1"/>
        </dgm:presLayoutVars>
      </dgm:prSet>
      <dgm:spPr/>
    </dgm:pt>
    <dgm:pt modelId="{81377851-0110-4126-8FA8-96C9F1E965E0}" type="pres">
      <dgm:prSet presAssocID="{5F928487-B893-4386-8974-0D06AA1450CC}" presName="sibTrans" presStyleLbl="sibTrans2D1" presStyleIdx="0" presStyleCnt="0"/>
      <dgm:spPr/>
    </dgm:pt>
    <dgm:pt modelId="{B734B1E2-14B8-41B6-BEB2-E2D58D51145A}" type="pres">
      <dgm:prSet presAssocID="{CC67B78D-49B8-4C30-A921-60CE07963296}" presName="compNode" presStyleCnt="0"/>
      <dgm:spPr/>
    </dgm:pt>
    <dgm:pt modelId="{07FADE45-3331-4279-A516-8E632FDB207A}" type="pres">
      <dgm:prSet presAssocID="{CC67B78D-49B8-4C30-A921-60CE07963296}" presName="iconBgRect" presStyleLbl="bgShp" presStyleIdx="3" presStyleCnt="4"/>
      <dgm:spPr/>
    </dgm:pt>
    <dgm:pt modelId="{FB901C83-8D09-4E99-A4AB-7956C614BD02}" type="pres">
      <dgm:prSet presAssocID="{CC67B78D-49B8-4C30-A921-60CE0796329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727BD6AE-7C53-47BD-A483-121615834C6F}" type="pres">
      <dgm:prSet presAssocID="{CC67B78D-49B8-4C30-A921-60CE07963296}" presName="spaceRect" presStyleCnt="0"/>
      <dgm:spPr/>
    </dgm:pt>
    <dgm:pt modelId="{D0933710-1C94-4A26-B618-E9B9C3B5D71D}" type="pres">
      <dgm:prSet presAssocID="{CC67B78D-49B8-4C30-A921-60CE07963296}" presName="textRect" presStyleLbl="revTx" presStyleIdx="3" presStyleCnt="4">
        <dgm:presLayoutVars>
          <dgm:chMax val="1"/>
          <dgm:chPref val="1"/>
        </dgm:presLayoutVars>
      </dgm:prSet>
      <dgm:spPr/>
    </dgm:pt>
  </dgm:ptLst>
  <dgm:cxnLst>
    <dgm:cxn modelId="{A10C6161-29BA-477F-8DFF-C0C64F69AB7B}" type="presOf" srcId="{9A993B30-74F5-40DA-B530-F0CAC0DA8135}" destId="{1520B2DC-2A48-4750-B81A-34ED99DDD072}" srcOrd="0" destOrd="0" presId="urn:microsoft.com/office/officeart/2018/2/layout/IconCircleList"/>
    <dgm:cxn modelId="{94D23843-1E19-4A85-8775-5C859694D6DA}" srcId="{9D3CB5FF-3007-4D43-9FED-EAD26F9ACA73}" destId="{CC67B78D-49B8-4C30-A921-60CE07963296}" srcOrd="3" destOrd="0" parTransId="{15B104C1-31D0-4E39-A45A-CC70DF2295BA}" sibTransId="{F14426D3-FF63-4A83-916B-6F0A052B37DA}"/>
    <dgm:cxn modelId="{9B62406E-F07C-4FB2-9F98-1D5596677381}" srcId="{9D3CB5FF-3007-4D43-9FED-EAD26F9ACA73}" destId="{B40B5437-D4D5-465C-85E6-EF7C39577226}" srcOrd="0" destOrd="0" parTransId="{6383DBB8-43BB-48D4-A6A3-352632F50A54}" sibTransId="{4F961268-0DD2-4283-9673-F2E126CDB7DF}"/>
    <dgm:cxn modelId="{C3F7F252-ED47-4FE6-9F52-98AE6862F9D5}" type="presOf" srcId="{B40B5437-D4D5-465C-85E6-EF7C39577226}" destId="{F2B97A49-BD81-4587-8B95-66172BB059C5}" srcOrd="0" destOrd="0" presId="urn:microsoft.com/office/officeart/2018/2/layout/IconCircleList"/>
    <dgm:cxn modelId="{332D5F78-B435-4392-BD53-365E53EA2720}" srcId="{9D3CB5FF-3007-4D43-9FED-EAD26F9ACA73}" destId="{469EFC08-E54F-4BA7-9E05-0A64012C0296}" srcOrd="1" destOrd="0" parTransId="{4CB38E4F-3F3C-40C0-B931-99CD90C2F502}" sibTransId="{9A993B30-74F5-40DA-B530-F0CAC0DA8135}"/>
    <dgm:cxn modelId="{559F548A-E0F3-4DE6-8252-D9D6F6ED01F0}" type="presOf" srcId="{5F928487-B893-4386-8974-0D06AA1450CC}" destId="{81377851-0110-4126-8FA8-96C9F1E965E0}" srcOrd="0" destOrd="0" presId="urn:microsoft.com/office/officeart/2018/2/layout/IconCircleList"/>
    <dgm:cxn modelId="{DDBD8AA8-599C-44E5-B207-5CBAC151AB4C}" srcId="{9D3CB5FF-3007-4D43-9FED-EAD26F9ACA73}" destId="{8F9734DB-0F9B-4851-9361-50739230F36B}" srcOrd="2" destOrd="0" parTransId="{9F7C1820-93B3-4941-A3E3-E2096DCE452F}" sibTransId="{5F928487-B893-4386-8974-0D06AA1450CC}"/>
    <dgm:cxn modelId="{954A01B9-FC34-4BB3-BB0A-E1C394AF3E7A}" type="presOf" srcId="{4F961268-0DD2-4283-9673-F2E126CDB7DF}" destId="{0246A747-BE0F-468C-B843-AB8535DF6C01}" srcOrd="0" destOrd="0" presId="urn:microsoft.com/office/officeart/2018/2/layout/IconCircleList"/>
    <dgm:cxn modelId="{94733FC6-1AA4-4900-BF4E-B3FC5B8C1BE2}" type="presOf" srcId="{CC67B78D-49B8-4C30-A921-60CE07963296}" destId="{D0933710-1C94-4A26-B618-E9B9C3B5D71D}" srcOrd="0" destOrd="0" presId="urn:microsoft.com/office/officeart/2018/2/layout/IconCircleList"/>
    <dgm:cxn modelId="{9DD1DFEA-8B28-4A6F-B9AF-B89B6170A8FA}" type="presOf" srcId="{469EFC08-E54F-4BA7-9E05-0A64012C0296}" destId="{8502AEBB-34D9-45D7-BB29-57CA31331D60}" srcOrd="0" destOrd="0" presId="urn:microsoft.com/office/officeart/2018/2/layout/IconCircleList"/>
    <dgm:cxn modelId="{BD75F5F6-B2A3-447C-AFEC-41897F80E28E}" type="presOf" srcId="{8F9734DB-0F9B-4851-9361-50739230F36B}" destId="{CD9C0B80-C644-4F14-9574-1097CF3B5E88}" srcOrd="0" destOrd="0" presId="urn:microsoft.com/office/officeart/2018/2/layout/IconCircleList"/>
    <dgm:cxn modelId="{07781BFB-04CD-4401-8C77-1C7073D343A7}" type="presOf" srcId="{9D3CB5FF-3007-4D43-9FED-EAD26F9ACA73}" destId="{978C3D63-7A31-4ED7-8000-26C01E02138A}" srcOrd="0" destOrd="0" presId="urn:microsoft.com/office/officeart/2018/2/layout/IconCircleList"/>
    <dgm:cxn modelId="{76F04DA5-59FF-4FD8-96E7-CAA72A03D6BC}" type="presParOf" srcId="{978C3D63-7A31-4ED7-8000-26C01E02138A}" destId="{CD8BD6CE-F737-493D-AE96-5D8C45389F30}" srcOrd="0" destOrd="0" presId="urn:microsoft.com/office/officeart/2018/2/layout/IconCircleList"/>
    <dgm:cxn modelId="{B272EDC0-07E0-4FA7-9CB7-430174F9B398}" type="presParOf" srcId="{CD8BD6CE-F737-493D-AE96-5D8C45389F30}" destId="{56217EE1-5449-4D9D-84BD-2A52CB7F0724}" srcOrd="0" destOrd="0" presId="urn:microsoft.com/office/officeart/2018/2/layout/IconCircleList"/>
    <dgm:cxn modelId="{EB69B849-A34D-41EB-AA8B-21161159B478}" type="presParOf" srcId="{56217EE1-5449-4D9D-84BD-2A52CB7F0724}" destId="{48D1D392-DD1F-4F86-AF47-F993F4B95249}" srcOrd="0" destOrd="0" presId="urn:microsoft.com/office/officeart/2018/2/layout/IconCircleList"/>
    <dgm:cxn modelId="{BDC6DBA3-F502-4371-A597-F614F50C7273}" type="presParOf" srcId="{56217EE1-5449-4D9D-84BD-2A52CB7F0724}" destId="{1635295A-C5F9-40FF-A2A4-4B45E2CD83A2}" srcOrd="1" destOrd="0" presId="urn:microsoft.com/office/officeart/2018/2/layout/IconCircleList"/>
    <dgm:cxn modelId="{BF6DFDF2-037C-489E-91ED-BD88C6D29E5F}" type="presParOf" srcId="{56217EE1-5449-4D9D-84BD-2A52CB7F0724}" destId="{6CE3D52E-DAA0-4F2C-9DFA-99999D4EBB4A}" srcOrd="2" destOrd="0" presId="urn:microsoft.com/office/officeart/2018/2/layout/IconCircleList"/>
    <dgm:cxn modelId="{28D89D13-4F62-4F8A-A4C1-C84268F13C3F}" type="presParOf" srcId="{56217EE1-5449-4D9D-84BD-2A52CB7F0724}" destId="{F2B97A49-BD81-4587-8B95-66172BB059C5}" srcOrd="3" destOrd="0" presId="urn:microsoft.com/office/officeart/2018/2/layout/IconCircleList"/>
    <dgm:cxn modelId="{4CE2559B-8791-4EEA-9CC3-9CFDD7099AF7}" type="presParOf" srcId="{CD8BD6CE-F737-493D-AE96-5D8C45389F30}" destId="{0246A747-BE0F-468C-B843-AB8535DF6C01}" srcOrd="1" destOrd="0" presId="urn:microsoft.com/office/officeart/2018/2/layout/IconCircleList"/>
    <dgm:cxn modelId="{A174A5C8-0354-4F38-A497-A6FA05739A05}" type="presParOf" srcId="{CD8BD6CE-F737-493D-AE96-5D8C45389F30}" destId="{D250E344-E842-45D1-8EBA-DFBBC0AC297F}" srcOrd="2" destOrd="0" presId="urn:microsoft.com/office/officeart/2018/2/layout/IconCircleList"/>
    <dgm:cxn modelId="{A1F5E55A-60D4-4A39-A922-90E6B2E68F6F}" type="presParOf" srcId="{D250E344-E842-45D1-8EBA-DFBBC0AC297F}" destId="{B20EDF61-4581-4A9C-A233-448FB4C12A11}" srcOrd="0" destOrd="0" presId="urn:microsoft.com/office/officeart/2018/2/layout/IconCircleList"/>
    <dgm:cxn modelId="{89B5A174-672C-4CF1-8058-85F432E1DE88}" type="presParOf" srcId="{D250E344-E842-45D1-8EBA-DFBBC0AC297F}" destId="{FE30A3CC-9652-4A4A-9A97-3DB515454FA9}" srcOrd="1" destOrd="0" presId="urn:microsoft.com/office/officeart/2018/2/layout/IconCircleList"/>
    <dgm:cxn modelId="{801DF19C-EE1F-4FB4-AA81-3324ABA2EDC9}" type="presParOf" srcId="{D250E344-E842-45D1-8EBA-DFBBC0AC297F}" destId="{A84D7587-7F36-4818-8304-4558D7BA7395}" srcOrd="2" destOrd="0" presId="urn:microsoft.com/office/officeart/2018/2/layout/IconCircleList"/>
    <dgm:cxn modelId="{8A4DCF8F-935B-4EF7-BA42-7C48C901CDDA}" type="presParOf" srcId="{D250E344-E842-45D1-8EBA-DFBBC0AC297F}" destId="{8502AEBB-34D9-45D7-BB29-57CA31331D60}" srcOrd="3" destOrd="0" presId="urn:microsoft.com/office/officeart/2018/2/layout/IconCircleList"/>
    <dgm:cxn modelId="{CC3914BE-6358-406A-8022-C02362AFEB86}" type="presParOf" srcId="{CD8BD6CE-F737-493D-AE96-5D8C45389F30}" destId="{1520B2DC-2A48-4750-B81A-34ED99DDD072}" srcOrd="3" destOrd="0" presId="urn:microsoft.com/office/officeart/2018/2/layout/IconCircleList"/>
    <dgm:cxn modelId="{38B52CAA-BF84-4FA0-BD14-2FEFF693CA76}" type="presParOf" srcId="{CD8BD6CE-F737-493D-AE96-5D8C45389F30}" destId="{929686BB-2E7C-4C66-BFDD-A2E153E10ABC}" srcOrd="4" destOrd="0" presId="urn:microsoft.com/office/officeart/2018/2/layout/IconCircleList"/>
    <dgm:cxn modelId="{FB84DF5B-A991-4731-99EB-80AC7EE3111B}" type="presParOf" srcId="{929686BB-2E7C-4C66-BFDD-A2E153E10ABC}" destId="{9E4A20C2-ECB8-478B-AC4B-0D8A4F46F0B7}" srcOrd="0" destOrd="0" presId="urn:microsoft.com/office/officeart/2018/2/layout/IconCircleList"/>
    <dgm:cxn modelId="{E892423F-9DA8-4BCD-B1FC-1EBF374F41FA}" type="presParOf" srcId="{929686BB-2E7C-4C66-BFDD-A2E153E10ABC}" destId="{EC146F04-86D7-48C5-ADF5-1C80AFB81735}" srcOrd="1" destOrd="0" presId="urn:microsoft.com/office/officeart/2018/2/layout/IconCircleList"/>
    <dgm:cxn modelId="{73CADEB3-DC1D-402C-A80A-15CF47715496}" type="presParOf" srcId="{929686BB-2E7C-4C66-BFDD-A2E153E10ABC}" destId="{44070DD4-CB8A-4D9A-A96D-F4F284861060}" srcOrd="2" destOrd="0" presId="urn:microsoft.com/office/officeart/2018/2/layout/IconCircleList"/>
    <dgm:cxn modelId="{3ED129CA-51CC-43C2-96A5-DF2F0941622E}" type="presParOf" srcId="{929686BB-2E7C-4C66-BFDD-A2E153E10ABC}" destId="{CD9C0B80-C644-4F14-9574-1097CF3B5E88}" srcOrd="3" destOrd="0" presId="urn:microsoft.com/office/officeart/2018/2/layout/IconCircleList"/>
    <dgm:cxn modelId="{7F3606A6-59E4-40DE-B691-9BE9C7AC3F9F}" type="presParOf" srcId="{CD8BD6CE-F737-493D-AE96-5D8C45389F30}" destId="{81377851-0110-4126-8FA8-96C9F1E965E0}" srcOrd="5" destOrd="0" presId="urn:microsoft.com/office/officeart/2018/2/layout/IconCircleList"/>
    <dgm:cxn modelId="{4A018A34-C139-4A40-A534-E10E8499E602}" type="presParOf" srcId="{CD8BD6CE-F737-493D-AE96-5D8C45389F30}" destId="{B734B1E2-14B8-41B6-BEB2-E2D58D51145A}" srcOrd="6" destOrd="0" presId="urn:microsoft.com/office/officeart/2018/2/layout/IconCircleList"/>
    <dgm:cxn modelId="{9B9C8585-603D-471A-9D85-7553E1746006}" type="presParOf" srcId="{B734B1E2-14B8-41B6-BEB2-E2D58D51145A}" destId="{07FADE45-3331-4279-A516-8E632FDB207A}" srcOrd="0" destOrd="0" presId="urn:microsoft.com/office/officeart/2018/2/layout/IconCircleList"/>
    <dgm:cxn modelId="{E1CEDB2B-C85A-4EBF-BA02-B4011BA9DB1B}" type="presParOf" srcId="{B734B1E2-14B8-41B6-BEB2-E2D58D51145A}" destId="{FB901C83-8D09-4E99-A4AB-7956C614BD02}" srcOrd="1" destOrd="0" presId="urn:microsoft.com/office/officeart/2018/2/layout/IconCircleList"/>
    <dgm:cxn modelId="{ACAC1E8C-D79F-4486-9641-EFBADB16B19E}" type="presParOf" srcId="{B734B1E2-14B8-41B6-BEB2-E2D58D51145A}" destId="{727BD6AE-7C53-47BD-A483-121615834C6F}" srcOrd="2" destOrd="0" presId="urn:microsoft.com/office/officeart/2018/2/layout/IconCircleList"/>
    <dgm:cxn modelId="{9C992268-D310-4942-9B85-9A58F310C15B}" type="presParOf" srcId="{B734B1E2-14B8-41B6-BEB2-E2D58D51145A}" destId="{D0933710-1C94-4A26-B618-E9B9C3B5D71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AEBE66-C2AE-4BD4-AD0B-83716C814E1F}" type="doc">
      <dgm:prSet loTypeId="urn:microsoft.com/office/officeart/2018/2/layout/IconLabelList" loCatId="icon" qsTypeId="urn:microsoft.com/office/officeart/2005/8/quickstyle/simple5" qsCatId="simple" csTypeId="urn:microsoft.com/office/officeart/2005/8/colors/colorful1" csCatId="colorful" phldr="1"/>
      <dgm:spPr/>
      <dgm:t>
        <a:bodyPr/>
        <a:lstStyle/>
        <a:p>
          <a:endParaRPr lang="en-US"/>
        </a:p>
      </dgm:t>
    </dgm:pt>
    <dgm:pt modelId="{64001D1B-8D3F-4345-9711-46667186424A}">
      <dgm:prSet/>
      <dgm:spPr/>
      <dgm:t>
        <a:bodyPr/>
        <a:lstStyle/>
        <a:p>
          <a:pPr>
            <a:lnSpc>
              <a:spcPct val="100000"/>
            </a:lnSpc>
          </a:pPr>
          <a:r>
            <a:rPr lang="en-US" b="1"/>
            <a:t>Handling Big Data Efficiently</a:t>
          </a:r>
          <a:endParaRPr lang="en-US"/>
        </a:p>
      </dgm:t>
    </dgm:pt>
    <dgm:pt modelId="{584C942F-E6F7-467C-AA9D-C022D934C05A}" type="parTrans" cxnId="{C6F7AC9E-50DB-4F31-915A-05821DDD412E}">
      <dgm:prSet/>
      <dgm:spPr/>
      <dgm:t>
        <a:bodyPr/>
        <a:lstStyle/>
        <a:p>
          <a:endParaRPr lang="en-US"/>
        </a:p>
      </dgm:t>
    </dgm:pt>
    <dgm:pt modelId="{F73F8237-DDF0-4620-A460-A94C299DDBA6}" type="sibTrans" cxnId="{C6F7AC9E-50DB-4F31-915A-05821DDD412E}">
      <dgm:prSet/>
      <dgm:spPr/>
      <dgm:t>
        <a:bodyPr/>
        <a:lstStyle/>
        <a:p>
          <a:endParaRPr lang="en-US"/>
        </a:p>
      </dgm:t>
    </dgm:pt>
    <dgm:pt modelId="{32D6F082-12FD-4C6E-A72B-F6317963957B}">
      <dgm:prSet/>
      <dgm:spPr/>
      <dgm:t>
        <a:bodyPr/>
        <a:lstStyle/>
        <a:p>
          <a:pPr>
            <a:lnSpc>
              <a:spcPct val="100000"/>
            </a:lnSpc>
          </a:pPr>
          <a:r>
            <a:rPr lang="en-US" b="1"/>
            <a:t>Distributed &amp; Scalable</a:t>
          </a:r>
          <a:endParaRPr lang="en-US"/>
        </a:p>
      </dgm:t>
    </dgm:pt>
    <dgm:pt modelId="{F90C4A56-69ED-4CA7-927C-67A594AC0864}" type="parTrans" cxnId="{9D414577-CB25-4F50-91E2-E5EEFFD2D66F}">
      <dgm:prSet/>
      <dgm:spPr/>
      <dgm:t>
        <a:bodyPr/>
        <a:lstStyle/>
        <a:p>
          <a:endParaRPr lang="en-US"/>
        </a:p>
      </dgm:t>
    </dgm:pt>
    <dgm:pt modelId="{B5D0B57C-A362-4DA0-BF17-7613DE56286B}" type="sibTrans" cxnId="{9D414577-CB25-4F50-91E2-E5EEFFD2D66F}">
      <dgm:prSet/>
      <dgm:spPr/>
      <dgm:t>
        <a:bodyPr/>
        <a:lstStyle/>
        <a:p>
          <a:endParaRPr lang="en-US"/>
        </a:p>
      </dgm:t>
    </dgm:pt>
    <dgm:pt modelId="{5ABFC824-7A4E-4008-B93E-4828AADDDFC0}">
      <dgm:prSet/>
      <dgm:spPr/>
      <dgm:t>
        <a:bodyPr/>
        <a:lstStyle/>
        <a:p>
          <a:pPr>
            <a:lnSpc>
              <a:spcPct val="100000"/>
            </a:lnSpc>
          </a:pPr>
          <a:r>
            <a:rPr lang="en-US" b="1"/>
            <a:t>Optimized for Complex Queries</a:t>
          </a:r>
          <a:endParaRPr lang="en-US"/>
        </a:p>
      </dgm:t>
    </dgm:pt>
    <dgm:pt modelId="{07DA524F-010F-4226-883A-72BA0F7DA113}" type="parTrans" cxnId="{9D95A5F0-3437-4742-A440-98784E4AEFF5}">
      <dgm:prSet/>
      <dgm:spPr/>
      <dgm:t>
        <a:bodyPr/>
        <a:lstStyle/>
        <a:p>
          <a:endParaRPr lang="en-US"/>
        </a:p>
      </dgm:t>
    </dgm:pt>
    <dgm:pt modelId="{34770F4F-573A-4382-AFE5-831476EA877C}" type="sibTrans" cxnId="{9D95A5F0-3437-4742-A440-98784E4AEFF5}">
      <dgm:prSet/>
      <dgm:spPr/>
      <dgm:t>
        <a:bodyPr/>
        <a:lstStyle/>
        <a:p>
          <a:endParaRPr lang="en-US"/>
        </a:p>
      </dgm:t>
    </dgm:pt>
    <dgm:pt modelId="{40E41ABD-DAD8-405C-8F2E-87FBC50BDE59}">
      <dgm:prSet/>
      <dgm:spPr/>
      <dgm:t>
        <a:bodyPr/>
        <a:lstStyle/>
        <a:p>
          <a:pPr>
            <a:lnSpc>
              <a:spcPct val="100000"/>
            </a:lnSpc>
          </a:pPr>
          <a:r>
            <a:rPr lang="en-US" b="1"/>
            <a:t>Integration with AWS Ecosystem</a:t>
          </a:r>
          <a:endParaRPr lang="en-US"/>
        </a:p>
      </dgm:t>
    </dgm:pt>
    <dgm:pt modelId="{9039E786-AC97-4FA4-B14C-55086A4E90E4}" type="parTrans" cxnId="{8758652D-87E5-4C5F-B7A9-81BE48E2695F}">
      <dgm:prSet/>
      <dgm:spPr/>
      <dgm:t>
        <a:bodyPr/>
        <a:lstStyle/>
        <a:p>
          <a:endParaRPr lang="en-US"/>
        </a:p>
      </dgm:t>
    </dgm:pt>
    <dgm:pt modelId="{D2D51B1D-A16F-47B3-A505-A2E54CA1E182}" type="sibTrans" cxnId="{8758652D-87E5-4C5F-B7A9-81BE48E2695F}">
      <dgm:prSet/>
      <dgm:spPr/>
      <dgm:t>
        <a:bodyPr/>
        <a:lstStyle/>
        <a:p>
          <a:endParaRPr lang="en-US"/>
        </a:p>
      </dgm:t>
    </dgm:pt>
    <dgm:pt modelId="{1066AAB2-BF0E-40A1-BCD6-E87FE0CDEB2C}">
      <dgm:prSet/>
      <dgm:spPr/>
      <dgm:t>
        <a:bodyPr/>
        <a:lstStyle/>
        <a:p>
          <a:pPr>
            <a:lnSpc>
              <a:spcPct val="100000"/>
            </a:lnSpc>
          </a:pPr>
          <a:r>
            <a:rPr lang="en-US" b="1"/>
            <a:t>Cost-Effective</a:t>
          </a:r>
          <a:endParaRPr lang="en-US"/>
        </a:p>
      </dgm:t>
    </dgm:pt>
    <dgm:pt modelId="{3FB52617-9174-4894-B4B5-1518AD9F9443}" type="parTrans" cxnId="{AE3C8707-16D5-4526-B975-5F67A8FD37DB}">
      <dgm:prSet/>
      <dgm:spPr/>
      <dgm:t>
        <a:bodyPr/>
        <a:lstStyle/>
        <a:p>
          <a:endParaRPr lang="en-US"/>
        </a:p>
      </dgm:t>
    </dgm:pt>
    <dgm:pt modelId="{BFFF4C0B-92CF-42C6-ACAF-64C8F3BB1777}" type="sibTrans" cxnId="{AE3C8707-16D5-4526-B975-5F67A8FD37DB}">
      <dgm:prSet/>
      <dgm:spPr/>
      <dgm:t>
        <a:bodyPr/>
        <a:lstStyle/>
        <a:p>
          <a:endParaRPr lang="en-US"/>
        </a:p>
      </dgm:t>
    </dgm:pt>
    <dgm:pt modelId="{9091FF6B-F034-423A-8A75-526002C89AE5}" type="pres">
      <dgm:prSet presAssocID="{E3AEBE66-C2AE-4BD4-AD0B-83716C814E1F}" presName="root" presStyleCnt="0">
        <dgm:presLayoutVars>
          <dgm:dir/>
          <dgm:resizeHandles val="exact"/>
        </dgm:presLayoutVars>
      </dgm:prSet>
      <dgm:spPr/>
    </dgm:pt>
    <dgm:pt modelId="{717F26DD-9C20-4415-A83F-68845D06F789}" type="pres">
      <dgm:prSet presAssocID="{64001D1B-8D3F-4345-9711-46667186424A}" presName="compNode" presStyleCnt="0"/>
      <dgm:spPr/>
    </dgm:pt>
    <dgm:pt modelId="{291C30ED-7620-4C61-9161-D370CC770E90}" type="pres">
      <dgm:prSet presAssocID="{64001D1B-8D3F-4345-9711-46667186424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3A87C319-B98D-4DBE-8276-6B273A33CFFF}" type="pres">
      <dgm:prSet presAssocID="{64001D1B-8D3F-4345-9711-46667186424A}" presName="spaceRect" presStyleCnt="0"/>
      <dgm:spPr/>
    </dgm:pt>
    <dgm:pt modelId="{DBA6836F-D1C9-4045-958E-21A22E64BE5E}" type="pres">
      <dgm:prSet presAssocID="{64001D1B-8D3F-4345-9711-46667186424A}" presName="textRect" presStyleLbl="revTx" presStyleIdx="0" presStyleCnt="5">
        <dgm:presLayoutVars>
          <dgm:chMax val="1"/>
          <dgm:chPref val="1"/>
        </dgm:presLayoutVars>
      </dgm:prSet>
      <dgm:spPr/>
    </dgm:pt>
    <dgm:pt modelId="{7E35C4CA-A31B-4E0B-954B-6B46DC62E803}" type="pres">
      <dgm:prSet presAssocID="{F73F8237-DDF0-4620-A460-A94C299DDBA6}" presName="sibTrans" presStyleCnt="0"/>
      <dgm:spPr/>
    </dgm:pt>
    <dgm:pt modelId="{933FC5AE-CF10-4FDB-8D1E-902A41F8090B}" type="pres">
      <dgm:prSet presAssocID="{32D6F082-12FD-4C6E-A72B-F6317963957B}" presName="compNode" presStyleCnt="0"/>
      <dgm:spPr/>
    </dgm:pt>
    <dgm:pt modelId="{4B1D02C4-1F64-4CCD-A54F-E7A08213DFCA}" type="pres">
      <dgm:prSet presAssocID="{32D6F082-12FD-4C6E-A72B-F6317963957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yncing Cloud"/>
        </a:ext>
      </dgm:extLst>
    </dgm:pt>
    <dgm:pt modelId="{70349CAA-D88A-4E52-A15E-DF2F4F681E09}" type="pres">
      <dgm:prSet presAssocID="{32D6F082-12FD-4C6E-A72B-F6317963957B}" presName="spaceRect" presStyleCnt="0"/>
      <dgm:spPr/>
    </dgm:pt>
    <dgm:pt modelId="{9EA7ADBF-8496-48B6-962E-E211B3BBDE12}" type="pres">
      <dgm:prSet presAssocID="{32D6F082-12FD-4C6E-A72B-F6317963957B}" presName="textRect" presStyleLbl="revTx" presStyleIdx="1" presStyleCnt="5">
        <dgm:presLayoutVars>
          <dgm:chMax val="1"/>
          <dgm:chPref val="1"/>
        </dgm:presLayoutVars>
      </dgm:prSet>
      <dgm:spPr/>
    </dgm:pt>
    <dgm:pt modelId="{AE015A3C-63AE-4D2B-BCF5-F97258817BA0}" type="pres">
      <dgm:prSet presAssocID="{B5D0B57C-A362-4DA0-BF17-7613DE56286B}" presName="sibTrans" presStyleCnt="0"/>
      <dgm:spPr/>
    </dgm:pt>
    <dgm:pt modelId="{8CF412C6-00F4-40F9-8BDD-668BFA2BD101}" type="pres">
      <dgm:prSet presAssocID="{5ABFC824-7A4E-4008-B93E-4828AADDDFC0}" presName="compNode" presStyleCnt="0"/>
      <dgm:spPr/>
    </dgm:pt>
    <dgm:pt modelId="{D9C220AC-3684-4F64-BB79-1813241C63A5}" type="pres">
      <dgm:prSet presAssocID="{5ABFC824-7A4E-4008-B93E-4828AADDDFC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uzzle"/>
        </a:ext>
      </dgm:extLst>
    </dgm:pt>
    <dgm:pt modelId="{09DC01A8-14BF-4F98-8C95-3404B9E0077B}" type="pres">
      <dgm:prSet presAssocID="{5ABFC824-7A4E-4008-B93E-4828AADDDFC0}" presName="spaceRect" presStyleCnt="0"/>
      <dgm:spPr/>
    </dgm:pt>
    <dgm:pt modelId="{45DA3709-AC0F-44FE-94A0-226ED428645D}" type="pres">
      <dgm:prSet presAssocID="{5ABFC824-7A4E-4008-B93E-4828AADDDFC0}" presName="textRect" presStyleLbl="revTx" presStyleIdx="2" presStyleCnt="5">
        <dgm:presLayoutVars>
          <dgm:chMax val="1"/>
          <dgm:chPref val="1"/>
        </dgm:presLayoutVars>
      </dgm:prSet>
      <dgm:spPr/>
    </dgm:pt>
    <dgm:pt modelId="{FECE8B65-AACF-4346-95D5-46E683A5DFF5}" type="pres">
      <dgm:prSet presAssocID="{34770F4F-573A-4382-AFE5-831476EA877C}" presName="sibTrans" presStyleCnt="0"/>
      <dgm:spPr/>
    </dgm:pt>
    <dgm:pt modelId="{7B005ED0-F21E-47CD-AA50-922A7070358C}" type="pres">
      <dgm:prSet presAssocID="{40E41ABD-DAD8-405C-8F2E-87FBC50BDE59}" presName="compNode" presStyleCnt="0"/>
      <dgm:spPr/>
    </dgm:pt>
    <dgm:pt modelId="{16E5D0BB-7B09-478E-89CB-B7BA2ED79515}" type="pres">
      <dgm:prSet presAssocID="{40E41ABD-DAD8-405C-8F2E-87FBC50BDE5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loud"/>
        </a:ext>
      </dgm:extLst>
    </dgm:pt>
    <dgm:pt modelId="{126AAFD4-9554-4B44-AB04-3E8F92DB105B}" type="pres">
      <dgm:prSet presAssocID="{40E41ABD-DAD8-405C-8F2E-87FBC50BDE59}" presName="spaceRect" presStyleCnt="0"/>
      <dgm:spPr/>
    </dgm:pt>
    <dgm:pt modelId="{19199AE2-BDB3-4D60-B2DD-EF5AFAECB2B4}" type="pres">
      <dgm:prSet presAssocID="{40E41ABD-DAD8-405C-8F2E-87FBC50BDE59}" presName="textRect" presStyleLbl="revTx" presStyleIdx="3" presStyleCnt="5">
        <dgm:presLayoutVars>
          <dgm:chMax val="1"/>
          <dgm:chPref val="1"/>
        </dgm:presLayoutVars>
      </dgm:prSet>
      <dgm:spPr/>
    </dgm:pt>
    <dgm:pt modelId="{97F9E7BE-D77B-4466-863E-897165C9A1C2}" type="pres">
      <dgm:prSet presAssocID="{D2D51B1D-A16F-47B3-A505-A2E54CA1E182}" presName="sibTrans" presStyleCnt="0"/>
      <dgm:spPr/>
    </dgm:pt>
    <dgm:pt modelId="{7DB3D146-2734-4377-A14B-46E8BA863735}" type="pres">
      <dgm:prSet presAssocID="{1066AAB2-BF0E-40A1-BCD6-E87FE0CDEB2C}" presName="compNode" presStyleCnt="0"/>
      <dgm:spPr/>
    </dgm:pt>
    <dgm:pt modelId="{72E17545-DB04-406C-90B3-9EADDE6CB86F}" type="pres">
      <dgm:prSet presAssocID="{1066AAB2-BF0E-40A1-BCD6-E87FE0CDEB2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llar"/>
        </a:ext>
      </dgm:extLst>
    </dgm:pt>
    <dgm:pt modelId="{60BA9666-7D0B-43F2-8736-11F7311EAC8D}" type="pres">
      <dgm:prSet presAssocID="{1066AAB2-BF0E-40A1-BCD6-E87FE0CDEB2C}" presName="spaceRect" presStyleCnt="0"/>
      <dgm:spPr/>
    </dgm:pt>
    <dgm:pt modelId="{2B83C2CD-8A2E-40A7-BC98-4F4D1C5F7A03}" type="pres">
      <dgm:prSet presAssocID="{1066AAB2-BF0E-40A1-BCD6-E87FE0CDEB2C}" presName="textRect" presStyleLbl="revTx" presStyleIdx="4" presStyleCnt="5">
        <dgm:presLayoutVars>
          <dgm:chMax val="1"/>
          <dgm:chPref val="1"/>
        </dgm:presLayoutVars>
      </dgm:prSet>
      <dgm:spPr/>
    </dgm:pt>
  </dgm:ptLst>
  <dgm:cxnLst>
    <dgm:cxn modelId="{AE3C8707-16D5-4526-B975-5F67A8FD37DB}" srcId="{E3AEBE66-C2AE-4BD4-AD0B-83716C814E1F}" destId="{1066AAB2-BF0E-40A1-BCD6-E87FE0CDEB2C}" srcOrd="4" destOrd="0" parTransId="{3FB52617-9174-4894-B4B5-1518AD9F9443}" sibTransId="{BFFF4C0B-92CF-42C6-ACAF-64C8F3BB1777}"/>
    <dgm:cxn modelId="{52981213-A7F2-490B-94FF-155099434D8E}" type="presOf" srcId="{E3AEBE66-C2AE-4BD4-AD0B-83716C814E1F}" destId="{9091FF6B-F034-423A-8A75-526002C89AE5}" srcOrd="0" destOrd="0" presId="urn:microsoft.com/office/officeart/2018/2/layout/IconLabelList"/>
    <dgm:cxn modelId="{8758652D-87E5-4C5F-B7A9-81BE48E2695F}" srcId="{E3AEBE66-C2AE-4BD4-AD0B-83716C814E1F}" destId="{40E41ABD-DAD8-405C-8F2E-87FBC50BDE59}" srcOrd="3" destOrd="0" parTransId="{9039E786-AC97-4FA4-B14C-55086A4E90E4}" sibTransId="{D2D51B1D-A16F-47B3-A505-A2E54CA1E182}"/>
    <dgm:cxn modelId="{7289A350-5503-4AD9-B844-3C1F5849B1EF}" type="presOf" srcId="{32D6F082-12FD-4C6E-A72B-F6317963957B}" destId="{9EA7ADBF-8496-48B6-962E-E211B3BBDE12}" srcOrd="0" destOrd="0" presId="urn:microsoft.com/office/officeart/2018/2/layout/IconLabelList"/>
    <dgm:cxn modelId="{9D414577-CB25-4F50-91E2-E5EEFFD2D66F}" srcId="{E3AEBE66-C2AE-4BD4-AD0B-83716C814E1F}" destId="{32D6F082-12FD-4C6E-A72B-F6317963957B}" srcOrd="1" destOrd="0" parTransId="{F90C4A56-69ED-4CA7-927C-67A594AC0864}" sibTransId="{B5D0B57C-A362-4DA0-BF17-7613DE56286B}"/>
    <dgm:cxn modelId="{C6F7AC9E-50DB-4F31-915A-05821DDD412E}" srcId="{E3AEBE66-C2AE-4BD4-AD0B-83716C814E1F}" destId="{64001D1B-8D3F-4345-9711-46667186424A}" srcOrd="0" destOrd="0" parTransId="{584C942F-E6F7-467C-AA9D-C022D934C05A}" sibTransId="{F73F8237-DDF0-4620-A460-A94C299DDBA6}"/>
    <dgm:cxn modelId="{B3123FB2-92A5-478A-A78F-CAA862FBCB27}" type="presOf" srcId="{64001D1B-8D3F-4345-9711-46667186424A}" destId="{DBA6836F-D1C9-4045-958E-21A22E64BE5E}" srcOrd="0" destOrd="0" presId="urn:microsoft.com/office/officeart/2018/2/layout/IconLabelList"/>
    <dgm:cxn modelId="{A664A7DD-C8FB-44FD-9C5E-1414439287A7}" type="presOf" srcId="{5ABFC824-7A4E-4008-B93E-4828AADDDFC0}" destId="{45DA3709-AC0F-44FE-94A0-226ED428645D}" srcOrd="0" destOrd="0" presId="urn:microsoft.com/office/officeart/2018/2/layout/IconLabelList"/>
    <dgm:cxn modelId="{9D95A5F0-3437-4742-A440-98784E4AEFF5}" srcId="{E3AEBE66-C2AE-4BD4-AD0B-83716C814E1F}" destId="{5ABFC824-7A4E-4008-B93E-4828AADDDFC0}" srcOrd="2" destOrd="0" parTransId="{07DA524F-010F-4226-883A-72BA0F7DA113}" sibTransId="{34770F4F-573A-4382-AFE5-831476EA877C}"/>
    <dgm:cxn modelId="{DC2D98F4-0166-4A5B-99A2-95588C154853}" type="presOf" srcId="{1066AAB2-BF0E-40A1-BCD6-E87FE0CDEB2C}" destId="{2B83C2CD-8A2E-40A7-BC98-4F4D1C5F7A03}" srcOrd="0" destOrd="0" presId="urn:microsoft.com/office/officeart/2018/2/layout/IconLabelList"/>
    <dgm:cxn modelId="{97B37BFE-1006-435D-8898-DCCA51E14976}" type="presOf" srcId="{40E41ABD-DAD8-405C-8F2E-87FBC50BDE59}" destId="{19199AE2-BDB3-4D60-B2DD-EF5AFAECB2B4}" srcOrd="0" destOrd="0" presId="urn:microsoft.com/office/officeart/2018/2/layout/IconLabelList"/>
    <dgm:cxn modelId="{F0EF1F3A-15FF-4A63-9B89-85CB64EE8C41}" type="presParOf" srcId="{9091FF6B-F034-423A-8A75-526002C89AE5}" destId="{717F26DD-9C20-4415-A83F-68845D06F789}" srcOrd="0" destOrd="0" presId="urn:microsoft.com/office/officeart/2018/2/layout/IconLabelList"/>
    <dgm:cxn modelId="{9113A744-0CB3-4404-9DA3-2BBE2A46BFC1}" type="presParOf" srcId="{717F26DD-9C20-4415-A83F-68845D06F789}" destId="{291C30ED-7620-4C61-9161-D370CC770E90}" srcOrd="0" destOrd="0" presId="urn:microsoft.com/office/officeart/2018/2/layout/IconLabelList"/>
    <dgm:cxn modelId="{07283179-A02D-4DE7-AC3B-75679A360BC7}" type="presParOf" srcId="{717F26DD-9C20-4415-A83F-68845D06F789}" destId="{3A87C319-B98D-4DBE-8276-6B273A33CFFF}" srcOrd="1" destOrd="0" presId="urn:microsoft.com/office/officeart/2018/2/layout/IconLabelList"/>
    <dgm:cxn modelId="{50AC1151-BE99-45BC-89B0-972101D6D5FF}" type="presParOf" srcId="{717F26DD-9C20-4415-A83F-68845D06F789}" destId="{DBA6836F-D1C9-4045-958E-21A22E64BE5E}" srcOrd="2" destOrd="0" presId="urn:microsoft.com/office/officeart/2018/2/layout/IconLabelList"/>
    <dgm:cxn modelId="{EF4DDC82-149A-4169-B5A6-2ADDCE41F7EA}" type="presParOf" srcId="{9091FF6B-F034-423A-8A75-526002C89AE5}" destId="{7E35C4CA-A31B-4E0B-954B-6B46DC62E803}" srcOrd="1" destOrd="0" presId="urn:microsoft.com/office/officeart/2018/2/layout/IconLabelList"/>
    <dgm:cxn modelId="{B3FBCD5C-DE5D-4554-A60F-F3EE44ED8833}" type="presParOf" srcId="{9091FF6B-F034-423A-8A75-526002C89AE5}" destId="{933FC5AE-CF10-4FDB-8D1E-902A41F8090B}" srcOrd="2" destOrd="0" presId="urn:microsoft.com/office/officeart/2018/2/layout/IconLabelList"/>
    <dgm:cxn modelId="{700C6748-59F8-4ED8-A22B-D6FFBFFE6AD0}" type="presParOf" srcId="{933FC5AE-CF10-4FDB-8D1E-902A41F8090B}" destId="{4B1D02C4-1F64-4CCD-A54F-E7A08213DFCA}" srcOrd="0" destOrd="0" presId="urn:microsoft.com/office/officeart/2018/2/layout/IconLabelList"/>
    <dgm:cxn modelId="{6758245B-9AC9-4194-898F-7B183524BD62}" type="presParOf" srcId="{933FC5AE-CF10-4FDB-8D1E-902A41F8090B}" destId="{70349CAA-D88A-4E52-A15E-DF2F4F681E09}" srcOrd="1" destOrd="0" presId="urn:microsoft.com/office/officeart/2018/2/layout/IconLabelList"/>
    <dgm:cxn modelId="{E121A356-A906-4412-917D-8E21058D3452}" type="presParOf" srcId="{933FC5AE-CF10-4FDB-8D1E-902A41F8090B}" destId="{9EA7ADBF-8496-48B6-962E-E211B3BBDE12}" srcOrd="2" destOrd="0" presId="urn:microsoft.com/office/officeart/2018/2/layout/IconLabelList"/>
    <dgm:cxn modelId="{2AE6292F-4995-4F5E-9D54-9EE00B8EC9A8}" type="presParOf" srcId="{9091FF6B-F034-423A-8A75-526002C89AE5}" destId="{AE015A3C-63AE-4D2B-BCF5-F97258817BA0}" srcOrd="3" destOrd="0" presId="urn:microsoft.com/office/officeart/2018/2/layout/IconLabelList"/>
    <dgm:cxn modelId="{94E51444-6452-4C22-9FA6-F31277609DBA}" type="presParOf" srcId="{9091FF6B-F034-423A-8A75-526002C89AE5}" destId="{8CF412C6-00F4-40F9-8BDD-668BFA2BD101}" srcOrd="4" destOrd="0" presId="urn:microsoft.com/office/officeart/2018/2/layout/IconLabelList"/>
    <dgm:cxn modelId="{1555DA51-52A6-4C88-AF94-DC1CEED111BC}" type="presParOf" srcId="{8CF412C6-00F4-40F9-8BDD-668BFA2BD101}" destId="{D9C220AC-3684-4F64-BB79-1813241C63A5}" srcOrd="0" destOrd="0" presId="urn:microsoft.com/office/officeart/2018/2/layout/IconLabelList"/>
    <dgm:cxn modelId="{3E077ADE-FC26-4CBF-A4E4-A372A5D8CEB6}" type="presParOf" srcId="{8CF412C6-00F4-40F9-8BDD-668BFA2BD101}" destId="{09DC01A8-14BF-4F98-8C95-3404B9E0077B}" srcOrd="1" destOrd="0" presId="urn:microsoft.com/office/officeart/2018/2/layout/IconLabelList"/>
    <dgm:cxn modelId="{BF6DE4D7-E4FC-46EB-8416-1D451DF0BDEB}" type="presParOf" srcId="{8CF412C6-00F4-40F9-8BDD-668BFA2BD101}" destId="{45DA3709-AC0F-44FE-94A0-226ED428645D}" srcOrd="2" destOrd="0" presId="urn:microsoft.com/office/officeart/2018/2/layout/IconLabelList"/>
    <dgm:cxn modelId="{4DE5C378-B3C9-41B8-A8C3-55F0636217FC}" type="presParOf" srcId="{9091FF6B-F034-423A-8A75-526002C89AE5}" destId="{FECE8B65-AACF-4346-95D5-46E683A5DFF5}" srcOrd="5" destOrd="0" presId="urn:microsoft.com/office/officeart/2018/2/layout/IconLabelList"/>
    <dgm:cxn modelId="{D2D90E99-4551-47C4-8C28-55BB5CE7729C}" type="presParOf" srcId="{9091FF6B-F034-423A-8A75-526002C89AE5}" destId="{7B005ED0-F21E-47CD-AA50-922A7070358C}" srcOrd="6" destOrd="0" presId="urn:microsoft.com/office/officeart/2018/2/layout/IconLabelList"/>
    <dgm:cxn modelId="{98DFCA55-59E8-4F37-AF1A-4EED54AEC70F}" type="presParOf" srcId="{7B005ED0-F21E-47CD-AA50-922A7070358C}" destId="{16E5D0BB-7B09-478E-89CB-B7BA2ED79515}" srcOrd="0" destOrd="0" presId="urn:microsoft.com/office/officeart/2018/2/layout/IconLabelList"/>
    <dgm:cxn modelId="{B0BB3943-E7DF-4494-929C-CF69BEE3F6A9}" type="presParOf" srcId="{7B005ED0-F21E-47CD-AA50-922A7070358C}" destId="{126AAFD4-9554-4B44-AB04-3E8F92DB105B}" srcOrd="1" destOrd="0" presId="urn:microsoft.com/office/officeart/2018/2/layout/IconLabelList"/>
    <dgm:cxn modelId="{5C6FD89E-C50D-4B68-A77A-E5A917CCF5C2}" type="presParOf" srcId="{7B005ED0-F21E-47CD-AA50-922A7070358C}" destId="{19199AE2-BDB3-4D60-B2DD-EF5AFAECB2B4}" srcOrd="2" destOrd="0" presId="urn:microsoft.com/office/officeart/2018/2/layout/IconLabelList"/>
    <dgm:cxn modelId="{59ACA82B-5E70-4A30-BF15-72CEB82D1AC9}" type="presParOf" srcId="{9091FF6B-F034-423A-8A75-526002C89AE5}" destId="{97F9E7BE-D77B-4466-863E-897165C9A1C2}" srcOrd="7" destOrd="0" presId="urn:microsoft.com/office/officeart/2018/2/layout/IconLabelList"/>
    <dgm:cxn modelId="{2FF9796C-D361-4416-9B21-BE0DC727816F}" type="presParOf" srcId="{9091FF6B-F034-423A-8A75-526002C89AE5}" destId="{7DB3D146-2734-4377-A14B-46E8BA863735}" srcOrd="8" destOrd="0" presId="urn:microsoft.com/office/officeart/2018/2/layout/IconLabelList"/>
    <dgm:cxn modelId="{9FCB64EA-3EA9-4233-8E38-D7C45260FC5D}" type="presParOf" srcId="{7DB3D146-2734-4377-A14B-46E8BA863735}" destId="{72E17545-DB04-406C-90B3-9EADDE6CB86F}" srcOrd="0" destOrd="0" presId="urn:microsoft.com/office/officeart/2018/2/layout/IconLabelList"/>
    <dgm:cxn modelId="{D49F1101-C46E-49BB-A297-DEC163A66400}" type="presParOf" srcId="{7DB3D146-2734-4377-A14B-46E8BA863735}" destId="{60BA9666-7D0B-43F2-8736-11F7311EAC8D}" srcOrd="1" destOrd="0" presId="urn:microsoft.com/office/officeart/2018/2/layout/IconLabelList"/>
    <dgm:cxn modelId="{AF3CBAD6-75C2-473E-B4C6-0E174662D177}" type="presParOf" srcId="{7DB3D146-2734-4377-A14B-46E8BA863735}" destId="{2B83C2CD-8A2E-40A7-BC98-4F4D1C5F7A03}"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D1D392-DD1F-4F86-AF47-F993F4B95249}">
      <dsp:nvSpPr>
        <dsp:cNvPr id="0" name=""/>
        <dsp:cNvSpPr/>
      </dsp:nvSpPr>
      <dsp:spPr>
        <a:xfrm>
          <a:off x="91537" y="110923"/>
          <a:ext cx="1273567" cy="127356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35295A-C5F9-40FF-A2A4-4B45E2CD83A2}">
      <dsp:nvSpPr>
        <dsp:cNvPr id="0" name=""/>
        <dsp:cNvSpPr/>
      </dsp:nvSpPr>
      <dsp:spPr>
        <a:xfrm>
          <a:off x="358986" y="378372"/>
          <a:ext cx="738669" cy="7386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97A49-BD81-4587-8B95-66172BB059C5}">
      <dsp:nvSpPr>
        <dsp:cNvPr id="0" name=""/>
        <dsp:cNvSpPr/>
      </dsp:nvSpPr>
      <dsp:spPr>
        <a:xfrm>
          <a:off x="1638012" y="110923"/>
          <a:ext cx="3001980" cy="1273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Identify customer distribution and sales performance by location</a:t>
          </a:r>
        </a:p>
      </dsp:txBody>
      <dsp:txXfrm>
        <a:off x="1638012" y="110923"/>
        <a:ext cx="3001980" cy="1273567"/>
      </dsp:txXfrm>
    </dsp:sp>
    <dsp:sp modelId="{B20EDF61-4581-4A9C-A233-448FB4C12A11}">
      <dsp:nvSpPr>
        <dsp:cNvPr id="0" name=""/>
        <dsp:cNvSpPr/>
      </dsp:nvSpPr>
      <dsp:spPr>
        <a:xfrm>
          <a:off x="5163065" y="110923"/>
          <a:ext cx="1273567" cy="127356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30A3CC-9652-4A4A-9A97-3DB515454FA9}">
      <dsp:nvSpPr>
        <dsp:cNvPr id="0" name=""/>
        <dsp:cNvSpPr/>
      </dsp:nvSpPr>
      <dsp:spPr>
        <a:xfrm>
          <a:off x="5430514" y="378372"/>
          <a:ext cx="738669" cy="7386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02AEBB-34D9-45D7-BB29-57CA31331D60}">
      <dsp:nvSpPr>
        <dsp:cNvPr id="0" name=""/>
        <dsp:cNvSpPr/>
      </dsp:nvSpPr>
      <dsp:spPr>
        <a:xfrm>
          <a:off x="6709540" y="110923"/>
          <a:ext cx="3001980" cy="1273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Analyze performance of products by categories and revenue </a:t>
          </a:r>
        </a:p>
      </dsp:txBody>
      <dsp:txXfrm>
        <a:off x="6709540" y="110923"/>
        <a:ext cx="3001980" cy="1273567"/>
      </dsp:txXfrm>
    </dsp:sp>
    <dsp:sp modelId="{9E4A20C2-ECB8-478B-AC4B-0D8A4F46F0B7}">
      <dsp:nvSpPr>
        <dsp:cNvPr id="0" name=""/>
        <dsp:cNvSpPr/>
      </dsp:nvSpPr>
      <dsp:spPr>
        <a:xfrm>
          <a:off x="91537" y="1951631"/>
          <a:ext cx="1273567" cy="127356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146F04-86D7-48C5-ADF5-1C80AFB81735}">
      <dsp:nvSpPr>
        <dsp:cNvPr id="0" name=""/>
        <dsp:cNvSpPr/>
      </dsp:nvSpPr>
      <dsp:spPr>
        <a:xfrm>
          <a:off x="358986" y="2219081"/>
          <a:ext cx="738669" cy="7386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9C0B80-C644-4F14-9574-1097CF3B5E88}">
      <dsp:nvSpPr>
        <dsp:cNvPr id="0" name=""/>
        <dsp:cNvSpPr/>
      </dsp:nvSpPr>
      <dsp:spPr>
        <a:xfrm>
          <a:off x="1638012" y="1951631"/>
          <a:ext cx="3001980" cy="1273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How Have Sales and Orders Changed Over Time?</a:t>
          </a:r>
        </a:p>
      </dsp:txBody>
      <dsp:txXfrm>
        <a:off x="1638012" y="1951631"/>
        <a:ext cx="3001980" cy="1273567"/>
      </dsp:txXfrm>
    </dsp:sp>
    <dsp:sp modelId="{07FADE45-3331-4279-A516-8E632FDB207A}">
      <dsp:nvSpPr>
        <dsp:cNvPr id="0" name=""/>
        <dsp:cNvSpPr/>
      </dsp:nvSpPr>
      <dsp:spPr>
        <a:xfrm>
          <a:off x="5163065" y="1951631"/>
          <a:ext cx="1273567" cy="127356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901C83-8D09-4E99-A4AB-7956C614BD02}">
      <dsp:nvSpPr>
        <dsp:cNvPr id="0" name=""/>
        <dsp:cNvSpPr/>
      </dsp:nvSpPr>
      <dsp:spPr>
        <a:xfrm>
          <a:off x="5430514" y="2219081"/>
          <a:ext cx="738669" cy="7386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933710-1C94-4A26-B618-E9B9C3B5D71D}">
      <dsp:nvSpPr>
        <dsp:cNvPr id="0" name=""/>
        <dsp:cNvSpPr/>
      </dsp:nvSpPr>
      <dsp:spPr>
        <a:xfrm>
          <a:off x="6709540" y="1951631"/>
          <a:ext cx="3001980" cy="1273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PH" sz="2000" kern="1200"/>
            <a:t>Develop a model that predicts a more robust estimation of delivery date</a:t>
          </a:r>
          <a:endParaRPr lang="en-US" sz="2000" kern="1200"/>
        </a:p>
      </dsp:txBody>
      <dsp:txXfrm>
        <a:off x="6709540" y="1951631"/>
        <a:ext cx="3001980" cy="12735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1C30ED-7620-4C61-9161-D370CC770E90}">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BA6836F-D1C9-4045-958E-21A22E64BE5E}">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1" kern="1200"/>
            <a:t>Handling Big Data Efficiently</a:t>
          </a:r>
          <a:endParaRPr lang="en-US" sz="1700" kern="1200"/>
        </a:p>
      </dsp:txBody>
      <dsp:txXfrm>
        <a:off x="127800" y="2355670"/>
        <a:ext cx="1800000" cy="720000"/>
      </dsp:txXfrm>
    </dsp:sp>
    <dsp:sp modelId="{4B1D02C4-1F64-4CCD-A54F-E7A08213DFCA}">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EA7ADBF-8496-48B6-962E-E211B3BBDE12}">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1" kern="1200"/>
            <a:t>Distributed &amp; Scalable</a:t>
          </a:r>
          <a:endParaRPr lang="en-US" sz="1700" kern="1200"/>
        </a:p>
      </dsp:txBody>
      <dsp:txXfrm>
        <a:off x="2242800" y="2355670"/>
        <a:ext cx="1800000" cy="720000"/>
      </dsp:txXfrm>
    </dsp:sp>
    <dsp:sp modelId="{D9C220AC-3684-4F64-BB79-1813241C63A5}">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5DA3709-AC0F-44FE-94A0-226ED428645D}">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1" kern="1200"/>
            <a:t>Optimized for Complex Queries</a:t>
          </a:r>
          <a:endParaRPr lang="en-US" sz="1700" kern="1200"/>
        </a:p>
      </dsp:txBody>
      <dsp:txXfrm>
        <a:off x="4357800" y="2355670"/>
        <a:ext cx="1800000" cy="720000"/>
      </dsp:txXfrm>
    </dsp:sp>
    <dsp:sp modelId="{16E5D0BB-7B09-478E-89CB-B7BA2ED79515}">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9199AE2-BDB3-4D60-B2DD-EF5AFAECB2B4}">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1" kern="1200"/>
            <a:t>Integration with AWS Ecosystem</a:t>
          </a:r>
          <a:endParaRPr lang="en-US" sz="1700" kern="1200"/>
        </a:p>
      </dsp:txBody>
      <dsp:txXfrm>
        <a:off x="6472800" y="2355670"/>
        <a:ext cx="1800000" cy="720000"/>
      </dsp:txXfrm>
    </dsp:sp>
    <dsp:sp modelId="{72E17545-DB04-406C-90B3-9EADDE6CB86F}">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B83C2CD-8A2E-40A7-BC98-4F4D1C5F7A03}">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1" kern="1200"/>
            <a:t>Cost-Effective</a:t>
          </a:r>
          <a:endParaRPr lang="en-US" sz="1700" kern="1200"/>
        </a:p>
      </dsp:txBody>
      <dsp:txXfrm>
        <a:off x="8587800" y="2355670"/>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1E1EDE-27DE-47CF-87ED-70236A198D39}" type="datetimeFigureOut">
              <a:rPr lang="en-PH" smtClean="0"/>
              <a:t>27/03/2025</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1C6F34-8521-4360-A0AE-9AA9603344F5}" type="slidenum">
              <a:rPr lang="en-PH" smtClean="0"/>
              <a:t>‹#›</a:t>
            </a:fld>
            <a:endParaRPr lang="en-PH"/>
          </a:p>
        </p:txBody>
      </p:sp>
    </p:spTree>
    <p:extLst>
      <p:ext uri="{BB962C8B-B14F-4D97-AF65-F5344CB8AC3E}">
        <p14:creationId xmlns:p14="http://schemas.microsoft.com/office/powerpoint/2010/main" val="2786831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E91C6F34-8521-4360-A0AE-9AA9603344F5}" type="slidenum">
              <a:rPr lang="en-PH" smtClean="0"/>
              <a:t>2</a:t>
            </a:fld>
            <a:endParaRPr lang="en-PH"/>
          </a:p>
        </p:txBody>
      </p:sp>
    </p:spTree>
    <p:extLst>
      <p:ext uri="{BB962C8B-B14F-4D97-AF65-F5344CB8AC3E}">
        <p14:creationId xmlns:p14="http://schemas.microsoft.com/office/powerpoint/2010/main" val="3512232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B6BCE-CA61-3B0B-C37F-C30D4578C6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C3498C-49D9-CCB9-13E1-83748A4432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BEEC30-C299-FF28-9A8E-4B3ED77FA5EE}"/>
              </a:ext>
            </a:extLst>
          </p:cNvPr>
          <p:cNvSpPr>
            <a:spLocks noGrp="1"/>
          </p:cNvSpPr>
          <p:nvPr>
            <p:ph type="body" idx="1"/>
          </p:nvPr>
        </p:nvSpPr>
        <p:spPr/>
        <p:txBody>
          <a:bodyPr/>
          <a:lstStyle/>
          <a:p>
            <a:r>
              <a:rPr lang="en-US" b="1"/>
              <a:t>Third Normal Form (3NF)</a:t>
            </a:r>
            <a:r>
              <a:rPr lang="en-US"/>
              <a:t> — each table serves a single purpose (e.g., products, reviews, orders) and avoids redundancy.</a:t>
            </a:r>
          </a:p>
          <a:p>
            <a:endParaRPr lang="en-PH"/>
          </a:p>
        </p:txBody>
      </p:sp>
      <p:sp>
        <p:nvSpPr>
          <p:cNvPr id="4" name="Slide Number Placeholder 3">
            <a:extLst>
              <a:ext uri="{FF2B5EF4-FFF2-40B4-BE49-F238E27FC236}">
                <a16:creationId xmlns:a16="http://schemas.microsoft.com/office/drawing/2014/main" id="{6B85BC86-DC67-3C1A-16B1-774169774D8B}"/>
              </a:ext>
            </a:extLst>
          </p:cNvPr>
          <p:cNvSpPr>
            <a:spLocks noGrp="1"/>
          </p:cNvSpPr>
          <p:nvPr>
            <p:ph type="sldNum" sz="quarter" idx="5"/>
          </p:nvPr>
        </p:nvSpPr>
        <p:spPr/>
        <p:txBody>
          <a:bodyPr/>
          <a:lstStyle/>
          <a:p>
            <a:fld id="{E91C6F34-8521-4360-A0AE-9AA9603344F5}" type="slidenum">
              <a:rPr lang="en-PH" smtClean="0"/>
              <a:t>14</a:t>
            </a:fld>
            <a:endParaRPr lang="en-PH"/>
          </a:p>
        </p:txBody>
      </p:sp>
    </p:spTree>
    <p:extLst>
      <p:ext uri="{BB962C8B-B14F-4D97-AF65-F5344CB8AC3E}">
        <p14:creationId xmlns:p14="http://schemas.microsoft.com/office/powerpoint/2010/main" val="209732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E91C6F34-8521-4360-A0AE-9AA9603344F5}" type="slidenum">
              <a:rPr lang="en-PH" smtClean="0"/>
              <a:t>15</a:t>
            </a:fld>
            <a:endParaRPr lang="en-PH"/>
          </a:p>
        </p:txBody>
      </p:sp>
    </p:spTree>
    <p:extLst>
      <p:ext uri="{BB962C8B-B14F-4D97-AF65-F5344CB8AC3E}">
        <p14:creationId xmlns:p14="http://schemas.microsoft.com/office/powerpoint/2010/main" val="2291323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94B8A-9381-80E2-B0EE-6AF54B2727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AB1304-B39F-CCC1-6423-1540290ED4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480E93-E102-0F4E-0B60-577AD291C79B}"/>
              </a:ext>
            </a:extLst>
          </p:cNvPr>
          <p:cNvSpPr>
            <a:spLocks noGrp="1"/>
          </p:cNvSpPr>
          <p:nvPr>
            <p:ph type="body" idx="1"/>
          </p:nvPr>
        </p:nvSpPr>
        <p:spPr/>
        <p:txBody>
          <a:bodyPr/>
          <a:lstStyle/>
          <a:p>
            <a:endParaRPr lang="en-US">
              <a:latin typeface="Calibri"/>
              <a:ea typeface="Calibri"/>
              <a:cs typeface="Calibri"/>
            </a:endParaRPr>
          </a:p>
        </p:txBody>
      </p:sp>
      <p:sp>
        <p:nvSpPr>
          <p:cNvPr id="4" name="Slide Number Placeholder 3">
            <a:extLst>
              <a:ext uri="{FF2B5EF4-FFF2-40B4-BE49-F238E27FC236}">
                <a16:creationId xmlns:a16="http://schemas.microsoft.com/office/drawing/2014/main" id="{52C2A3C2-0E9E-B12F-CBE8-072D8A8BB27D}"/>
              </a:ext>
            </a:extLst>
          </p:cNvPr>
          <p:cNvSpPr>
            <a:spLocks noGrp="1"/>
          </p:cNvSpPr>
          <p:nvPr>
            <p:ph type="sldNum" sz="quarter" idx="5"/>
          </p:nvPr>
        </p:nvSpPr>
        <p:spPr/>
        <p:txBody>
          <a:bodyPr/>
          <a:lstStyle/>
          <a:p>
            <a:fld id="{E91C6F34-8521-4360-A0AE-9AA9603344F5}" type="slidenum">
              <a:rPr lang="en-PH" smtClean="0"/>
              <a:t>16</a:t>
            </a:fld>
            <a:endParaRPr lang="en-PH"/>
          </a:p>
        </p:txBody>
      </p:sp>
    </p:spTree>
    <p:extLst>
      <p:ext uri="{BB962C8B-B14F-4D97-AF65-F5344CB8AC3E}">
        <p14:creationId xmlns:p14="http://schemas.microsoft.com/office/powerpoint/2010/main" val="3731361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206F8-5009-C6FB-EFBA-870CA90678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28EA73-3A22-6CBC-B80D-D95BCF178D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2E68FD-9D56-9012-AC1F-D61E366D1E5D}"/>
              </a:ext>
            </a:extLst>
          </p:cNvPr>
          <p:cNvSpPr>
            <a:spLocks noGrp="1"/>
          </p:cNvSpPr>
          <p:nvPr>
            <p:ph type="body" idx="1"/>
          </p:nvPr>
        </p:nvSpPr>
        <p:spPr/>
        <p:txBody>
          <a:bodyPr/>
          <a:lstStyle/>
          <a:p>
            <a:endParaRPr lang="en-US">
              <a:latin typeface="Calibri"/>
              <a:ea typeface="Calibri"/>
              <a:cs typeface="Calibri"/>
            </a:endParaRPr>
          </a:p>
        </p:txBody>
      </p:sp>
      <p:sp>
        <p:nvSpPr>
          <p:cNvPr id="4" name="Slide Number Placeholder 3">
            <a:extLst>
              <a:ext uri="{FF2B5EF4-FFF2-40B4-BE49-F238E27FC236}">
                <a16:creationId xmlns:a16="http://schemas.microsoft.com/office/drawing/2014/main" id="{E3760C37-F968-2EEB-3218-F2200CE3C08C}"/>
              </a:ext>
            </a:extLst>
          </p:cNvPr>
          <p:cNvSpPr>
            <a:spLocks noGrp="1"/>
          </p:cNvSpPr>
          <p:nvPr>
            <p:ph type="sldNum" sz="quarter" idx="5"/>
          </p:nvPr>
        </p:nvSpPr>
        <p:spPr/>
        <p:txBody>
          <a:bodyPr/>
          <a:lstStyle/>
          <a:p>
            <a:fld id="{E91C6F34-8521-4360-A0AE-9AA9603344F5}" type="slidenum">
              <a:rPr lang="en-PH" smtClean="0"/>
              <a:t>17</a:t>
            </a:fld>
            <a:endParaRPr lang="en-PH"/>
          </a:p>
        </p:txBody>
      </p:sp>
    </p:spTree>
    <p:extLst>
      <p:ext uri="{BB962C8B-B14F-4D97-AF65-F5344CB8AC3E}">
        <p14:creationId xmlns:p14="http://schemas.microsoft.com/office/powerpoint/2010/main" val="1642622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Only scored orders are meaningful — </a:t>
            </a:r>
            <a:r>
              <a:rPr lang="en-US" err="1"/>
              <a:t>NaN</a:t>
            </a:r>
            <a:r>
              <a:rPr lang="en-US"/>
              <a:t> would </a:t>
            </a:r>
            <a:r>
              <a:rPr lang="en-US" b="0"/>
              <a:t>skew averages</a:t>
            </a:r>
          </a:p>
          <a:p>
            <a:r>
              <a:rPr lang="en-US"/>
              <a:t>Dropping </a:t>
            </a:r>
            <a:r>
              <a:rPr lang="en-US" err="1"/>
              <a:t>NaN</a:t>
            </a:r>
            <a:r>
              <a:rPr lang="en-US"/>
              <a:t> ensures your charts reflect </a:t>
            </a:r>
            <a:r>
              <a:rPr lang="en-US" b="1"/>
              <a:t>real score trends</a:t>
            </a:r>
            <a:r>
              <a:rPr lang="en-US"/>
              <a:t>, not “missing data dips”.</a:t>
            </a:r>
            <a:endParaRPr lang="en-PH"/>
          </a:p>
        </p:txBody>
      </p:sp>
      <p:sp>
        <p:nvSpPr>
          <p:cNvPr id="4" name="Slide Number Placeholder 3"/>
          <p:cNvSpPr>
            <a:spLocks noGrp="1"/>
          </p:cNvSpPr>
          <p:nvPr>
            <p:ph type="sldNum" sz="quarter" idx="5"/>
          </p:nvPr>
        </p:nvSpPr>
        <p:spPr/>
        <p:txBody>
          <a:bodyPr/>
          <a:lstStyle/>
          <a:p>
            <a:fld id="{E91C6F34-8521-4360-A0AE-9AA9603344F5}" type="slidenum">
              <a:rPr lang="en-PH" smtClean="0"/>
              <a:t>23</a:t>
            </a:fld>
            <a:endParaRPr lang="en-PH"/>
          </a:p>
        </p:txBody>
      </p:sp>
    </p:spTree>
    <p:extLst>
      <p:ext uri="{BB962C8B-B14F-4D97-AF65-F5344CB8AC3E}">
        <p14:creationId xmlns:p14="http://schemas.microsoft.com/office/powerpoint/2010/main" val="1471030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The box plot shows a </a:t>
            </a:r>
            <a:r>
              <a:rPr lang="en-US" b="1"/>
              <a:t>high number of outliers</a:t>
            </a:r>
            <a:r>
              <a:rPr lang="en-US"/>
              <a:t> in both positive and negative directions.</a:t>
            </a:r>
          </a:p>
          <a:p>
            <a:pPr marL="285750" indent="-285750">
              <a:buFont typeface="Arial"/>
              <a:buChar char="•"/>
            </a:pPr>
            <a:r>
              <a:rPr lang="en-US"/>
              <a:t>The </a:t>
            </a:r>
            <a:r>
              <a:rPr lang="en-US" b="1"/>
              <a:t>interquartile range (IQR)</a:t>
            </a:r>
            <a:r>
              <a:rPr lang="en-US"/>
              <a:t> is relatively small, meaning most deliveries are close to the estimated delivery date.</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E91C6F34-8521-4360-A0AE-9AA9603344F5}" type="slidenum">
              <a:rPr lang="en-PH" smtClean="0"/>
              <a:t>40</a:t>
            </a:fld>
            <a:endParaRPr lang="en-PH"/>
          </a:p>
        </p:txBody>
      </p:sp>
    </p:spTree>
    <p:extLst>
      <p:ext uri="{BB962C8B-B14F-4D97-AF65-F5344CB8AC3E}">
        <p14:creationId xmlns:p14="http://schemas.microsoft.com/office/powerpoint/2010/main" val="3142427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Reco:</a:t>
            </a:r>
          </a:p>
          <a:p>
            <a:r>
              <a:rPr lang="en-US"/>
              <a:t>Investigate advanced regression techniques</a:t>
            </a:r>
          </a:p>
        </p:txBody>
      </p:sp>
      <p:sp>
        <p:nvSpPr>
          <p:cNvPr id="4" name="Slide Number Placeholder 3"/>
          <p:cNvSpPr>
            <a:spLocks noGrp="1"/>
          </p:cNvSpPr>
          <p:nvPr>
            <p:ph type="sldNum" sz="quarter" idx="5"/>
          </p:nvPr>
        </p:nvSpPr>
        <p:spPr/>
        <p:txBody>
          <a:bodyPr/>
          <a:lstStyle/>
          <a:p>
            <a:fld id="{E91C6F34-8521-4360-A0AE-9AA9603344F5}" type="slidenum">
              <a:rPr lang="en-PH" smtClean="0"/>
              <a:t>47</a:t>
            </a:fld>
            <a:endParaRPr lang="en-PH"/>
          </a:p>
        </p:txBody>
      </p:sp>
    </p:spTree>
    <p:extLst>
      <p:ext uri="{BB962C8B-B14F-4D97-AF65-F5344CB8AC3E}">
        <p14:creationId xmlns:p14="http://schemas.microsoft.com/office/powerpoint/2010/main" val="1449175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a:t>Since </a:t>
            </a:r>
            <a:r>
              <a:rPr lang="en-PH" err="1"/>
              <a:t>Olist</a:t>
            </a:r>
            <a:r>
              <a:rPr lang="en-PH"/>
              <a:t> is currently </a:t>
            </a:r>
            <a:r>
              <a:rPr lang="en-PH" err="1"/>
              <a:t>valud</a:t>
            </a:r>
            <a:r>
              <a:rPr lang="en-PH"/>
              <a:t> at $1.5B – we can assume (based on requirement) the use of Amazon Redshift.</a:t>
            </a:r>
          </a:p>
          <a:p>
            <a:endParaRPr lang="en-PH"/>
          </a:p>
        </p:txBody>
      </p:sp>
      <p:sp>
        <p:nvSpPr>
          <p:cNvPr id="4" name="Slide Number Placeholder 3"/>
          <p:cNvSpPr>
            <a:spLocks noGrp="1"/>
          </p:cNvSpPr>
          <p:nvPr>
            <p:ph type="sldNum" sz="quarter" idx="5"/>
          </p:nvPr>
        </p:nvSpPr>
        <p:spPr/>
        <p:txBody>
          <a:bodyPr/>
          <a:lstStyle/>
          <a:p>
            <a:fld id="{E91C6F34-8521-4360-A0AE-9AA9603344F5}" type="slidenum">
              <a:rPr lang="en-PH" smtClean="0"/>
              <a:t>51</a:t>
            </a:fld>
            <a:endParaRPr lang="en-PH"/>
          </a:p>
        </p:txBody>
      </p:sp>
    </p:spTree>
    <p:extLst>
      <p:ext uri="{BB962C8B-B14F-4D97-AF65-F5344CB8AC3E}">
        <p14:creationId xmlns:p14="http://schemas.microsoft.com/office/powerpoint/2010/main" val="3711796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Overall, Amazon Redshift meets all our requirements, making it the best choice for our analysis and visualization of customer distribution and sales performance.</a:t>
            </a:r>
          </a:p>
          <a:p>
            <a:endParaRPr lang="en-US"/>
          </a:p>
          <a:p>
            <a:r>
              <a:rPr lang="en-US"/>
              <a:t>Redshift: </a:t>
            </a:r>
          </a:p>
          <a:p>
            <a:r>
              <a:rPr lang="en-US"/>
              <a:t>Handling big data: </a:t>
            </a:r>
            <a:r>
              <a:rPr lang="en-US" b="1"/>
              <a:t>massively parallel processing (MPP)</a:t>
            </a:r>
            <a:r>
              <a:rPr lang="en-US"/>
              <a:t>, </a:t>
            </a:r>
            <a:r>
              <a:rPr lang="en-US" b="1"/>
              <a:t>advanced compression feature (distributed nodes)</a:t>
            </a:r>
          </a:p>
          <a:p>
            <a:r>
              <a:rPr lang="en-US" b="0"/>
              <a:t>Scalable: Can adjust based on the load by increasing nodes </a:t>
            </a:r>
          </a:p>
          <a:p>
            <a:endParaRPr lang="en-US" b="0"/>
          </a:p>
          <a:p>
            <a:r>
              <a:rPr lang="en-US" b="0"/>
              <a:t>Smaller 2 node: RA3.xlplus estimate of 1.5k per month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4 node  large nodes: RA3.4xlarge estimate of 25k per month.</a:t>
            </a:r>
            <a:br>
              <a:rPr lang="en-US" b="0"/>
            </a:br>
            <a:br>
              <a:rPr lang="en-US" b="0"/>
            </a:br>
            <a:r>
              <a:rPr lang="en-US" b="0"/>
              <a:t>Optimized for complex queries: </a:t>
            </a:r>
            <a:r>
              <a:rPr lang="en-US" b="1"/>
              <a:t>Advanced Query Optimizer: </a:t>
            </a:r>
            <a:r>
              <a:rPr lang="en-US"/>
              <a:t>Redshift’s cost-based optimizer analyzes query plans and selects the most efficient way to execute complex SQL statements. It can push down operations, choose efficient join strategies, and leverage statistics on data distribution to optimize performance.</a:t>
            </a:r>
            <a:br>
              <a:rPr lang="en-US"/>
            </a:br>
            <a:br>
              <a:rPr lang="en-US"/>
            </a:br>
            <a:r>
              <a:rPr lang="en-US"/>
              <a:t>Integration with AWS Ecosystem: AWS S3 (storage) , </a:t>
            </a:r>
            <a:r>
              <a:rPr lang="en-US" err="1"/>
              <a:t>Sagemaker</a:t>
            </a:r>
            <a:r>
              <a:rPr lang="en-US"/>
              <a:t> (Machine Learning), </a:t>
            </a:r>
            <a:r>
              <a:rPr lang="en-US" err="1"/>
              <a:t>etcc</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Cost Effective: </a:t>
            </a:r>
            <a:r>
              <a:rPr lang="en-US" b="1"/>
              <a:t>On-Demand and Reserved Pricing Options:</a:t>
            </a:r>
            <a:br>
              <a:rPr lang="en-US"/>
            </a:br>
            <a:r>
              <a:rPr lang="en-US"/>
              <a:t>Redshift offers on-demand pricing for flexibility and reserved instances for long-term commitments, which can provide significant discounts (often 20%–60%) compared to on-demand rates if your workload is predictable.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br>
            <a:endParaRPr lang="en-US"/>
          </a:p>
          <a:p>
            <a:endParaRPr lang="en-US" b="0"/>
          </a:p>
        </p:txBody>
      </p:sp>
      <p:sp>
        <p:nvSpPr>
          <p:cNvPr id="4" name="Slide Number Placeholder 3"/>
          <p:cNvSpPr>
            <a:spLocks noGrp="1"/>
          </p:cNvSpPr>
          <p:nvPr>
            <p:ph type="sldNum" sz="quarter" idx="5"/>
          </p:nvPr>
        </p:nvSpPr>
        <p:spPr/>
        <p:txBody>
          <a:bodyPr/>
          <a:lstStyle/>
          <a:p>
            <a:fld id="{E91C6F34-8521-4360-A0AE-9AA9603344F5}" type="slidenum">
              <a:rPr lang="en-PH" smtClean="0"/>
              <a:t>52</a:t>
            </a:fld>
            <a:endParaRPr lang="en-PH"/>
          </a:p>
        </p:txBody>
      </p:sp>
    </p:spTree>
    <p:extLst>
      <p:ext uri="{BB962C8B-B14F-4D97-AF65-F5344CB8AC3E}">
        <p14:creationId xmlns:p14="http://schemas.microsoft.com/office/powerpoint/2010/main" val="3535724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star schema organizes data into a central fact table (holding the bulk of the 1 billion rows) and smaller dimension tables. </a:t>
            </a:r>
          </a:p>
          <a:p>
            <a:r>
              <a:rPr lang="en-US"/>
              <a:t>This reduces the number of complex joins and simplifies aggregation queries, which is beneficial for high-performance analytical queries. Mech faster especially for low code professionals.</a:t>
            </a:r>
          </a:p>
          <a:p>
            <a:br>
              <a:rPr lang="en-US"/>
            </a:br>
            <a:r>
              <a:rPr lang="en-US"/>
              <a:t>Easier to incorporate when using with BI tools – </a:t>
            </a:r>
            <a:r>
              <a:rPr lang="en-US" err="1"/>
              <a:t>PowerBI</a:t>
            </a:r>
            <a:r>
              <a:rPr lang="en-US"/>
              <a:t> / Tableau, since it’s generally easier to understand, BI professional can make dashboard/ reports faster</a:t>
            </a:r>
            <a:br>
              <a:rPr lang="en-US"/>
            </a:br>
            <a:br>
              <a:rPr lang="en-US"/>
            </a:br>
            <a:r>
              <a:rPr lang="en-US"/>
              <a:t>OBT: Give’s too much redundancy.</a:t>
            </a:r>
            <a:endParaRPr lang="en-PH"/>
          </a:p>
        </p:txBody>
      </p:sp>
      <p:sp>
        <p:nvSpPr>
          <p:cNvPr id="4" name="Slide Number Placeholder 3"/>
          <p:cNvSpPr>
            <a:spLocks noGrp="1"/>
          </p:cNvSpPr>
          <p:nvPr>
            <p:ph type="sldNum" sz="quarter" idx="5"/>
          </p:nvPr>
        </p:nvSpPr>
        <p:spPr/>
        <p:txBody>
          <a:bodyPr/>
          <a:lstStyle/>
          <a:p>
            <a:fld id="{E91C6F34-8521-4360-A0AE-9AA9603344F5}" type="slidenum">
              <a:rPr lang="en-PH" smtClean="0"/>
              <a:t>53</a:t>
            </a:fld>
            <a:endParaRPr lang="en-PH"/>
          </a:p>
        </p:txBody>
      </p:sp>
    </p:spTree>
    <p:extLst>
      <p:ext uri="{BB962C8B-B14F-4D97-AF65-F5344CB8AC3E}">
        <p14:creationId xmlns:p14="http://schemas.microsoft.com/office/powerpoint/2010/main" val="1085512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compare two different visualizations of customer distribution:</a:t>
            </a:r>
          </a:p>
          <a:p>
            <a:pPr marL="171450" indent="-171450">
              <a:buFont typeface="Arial"/>
              <a:buChar char="•"/>
            </a:pPr>
            <a:r>
              <a:rPr lang="en-US" b="1"/>
              <a:t>The left map</a:t>
            </a:r>
            <a:r>
              <a:rPr lang="en-US"/>
              <a:t> shows scattered zip codes where data points are directly plotted based on customer locations. This resulted in scattered visuals, especially for cities like </a:t>
            </a:r>
            <a:r>
              <a:rPr lang="en-US" b="1"/>
              <a:t>Brasilia</a:t>
            </a:r>
            <a:r>
              <a:rPr lang="en-US"/>
              <a:t> where hundreds of zip codes were spread out.</a:t>
            </a:r>
            <a:endParaRPr lang="en-US">
              <a:cs typeface="+mn-lt"/>
            </a:endParaRPr>
          </a:p>
          <a:p>
            <a:pPr marL="171450" indent="-171450">
              <a:buFont typeface="Arial"/>
              <a:buChar char="•"/>
            </a:pPr>
            <a:r>
              <a:rPr lang="en-US" b="1"/>
              <a:t>The right map</a:t>
            </a:r>
            <a:r>
              <a:rPr lang="en-US"/>
              <a:t> shows cleaned data where zip codes were grouped by prefix, and a central point was calculated for each city.</a:t>
            </a:r>
            <a:endParaRPr lang="en-US">
              <a:cs typeface="+mn-lt"/>
            </a:endParaRPr>
          </a:p>
          <a:p>
            <a:pPr marL="171450" indent="-171450">
              <a:buFont typeface="Arial"/>
              <a:buChar char="•"/>
            </a:pPr>
            <a:r>
              <a:rPr lang="en-US"/>
              <a:t>Grouping by </a:t>
            </a:r>
            <a:r>
              <a:rPr lang="en-US" err="1"/>
              <a:t>zip_code_prefix</a:t>
            </a:r>
            <a:r>
              <a:rPr lang="en-US"/>
              <a:t> effectively averaged customer locations, reducing noise and merging duplicated points.</a:t>
            </a:r>
            <a:br>
              <a:rPr lang="en-US">
                <a:cs typeface="+mn-lt"/>
              </a:rPr>
            </a:br>
            <a:endParaRPr lang="en-US">
              <a:cs typeface="+mn-lt"/>
            </a:endParaRPr>
          </a:p>
          <a:p>
            <a:r>
              <a:rPr lang="en-US"/>
              <a:t>This provided a clearer representation of customer distribution and allowed us to compare cities more accurately.</a:t>
            </a:r>
            <a:br>
              <a:rPr lang="en-US">
                <a:cs typeface="+mn-lt"/>
              </a:rPr>
            </a:br>
            <a:endParaRPr lang="en-US"/>
          </a:p>
          <a:p>
            <a:endParaRPr lang="en-US">
              <a:latin typeface="Aptos" panose="02110004020202020204"/>
              <a:ea typeface="Calibri"/>
              <a:cs typeface="Calibri"/>
            </a:endParaRP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E91C6F34-8521-4360-A0AE-9AA9603344F5}" type="slidenum">
              <a:rPr lang="en-PH" smtClean="0"/>
              <a:t>5</a:t>
            </a:fld>
            <a:endParaRPr lang="en-PH"/>
          </a:p>
        </p:txBody>
      </p:sp>
    </p:spTree>
    <p:extLst>
      <p:ext uri="{BB962C8B-B14F-4D97-AF65-F5344CB8AC3E}">
        <p14:creationId xmlns:p14="http://schemas.microsoft.com/office/powerpoint/2010/main" val="3831962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a:t>Load the raw data and do as many transformation as needed based on need / requirement</a:t>
            </a:r>
          </a:p>
          <a:p>
            <a:r>
              <a:rPr lang="en-PH"/>
              <a:t>Load data faster and then transformation processing later making it much faster on the use case.</a:t>
            </a:r>
          </a:p>
          <a:p>
            <a:r>
              <a:rPr lang="en-US"/>
              <a:t>ELT leverages the compute power of your data warehouse, Amazon Redshift offers cost-effective computational resources that scale with your needs</a:t>
            </a:r>
            <a:br>
              <a:rPr lang="en-US"/>
            </a:br>
            <a:br>
              <a:rPr lang="en-US"/>
            </a:br>
            <a:r>
              <a:rPr lang="en-US"/>
              <a:t>Overall, e-commerce business generate big date overtime due to quick and large number of transactions on a day-to-day basis.</a:t>
            </a:r>
            <a:endParaRPr lang="en-PH"/>
          </a:p>
        </p:txBody>
      </p:sp>
      <p:sp>
        <p:nvSpPr>
          <p:cNvPr id="4" name="Slide Number Placeholder 3"/>
          <p:cNvSpPr>
            <a:spLocks noGrp="1"/>
          </p:cNvSpPr>
          <p:nvPr>
            <p:ph type="sldNum" sz="quarter" idx="5"/>
          </p:nvPr>
        </p:nvSpPr>
        <p:spPr/>
        <p:txBody>
          <a:bodyPr/>
          <a:lstStyle/>
          <a:p>
            <a:fld id="{E91C6F34-8521-4360-A0AE-9AA9603344F5}" type="slidenum">
              <a:rPr lang="en-PH" smtClean="0"/>
              <a:t>54</a:t>
            </a:fld>
            <a:endParaRPr lang="en-PH"/>
          </a:p>
        </p:txBody>
      </p:sp>
    </p:spTree>
    <p:extLst>
      <p:ext uri="{BB962C8B-B14F-4D97-AF65-F5344CB8AC3E}">
        <p14:creationId xmlns:p14="http://schemas.microsoft.com/office/powerpoint/2010/main" val="996586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967FF-F685-B037-B578-E6B20D2A4C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054B1B-184E-415C-D8E5-1483B2D893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3CF481-C363-D98C-1816-6360456771D6}"/>
              </a:ext>
            </a:extLst>
          </p:cNvPr>
          <p:cNvSpPr>
            <a:spLocks noGrp="1"/>
          </p:cNvSpPr>
          <p:nvPr>
            <p:ph type="body" idx="1"/>
          </p:nvPr>
        </p:nvSpPr>
        <p:spPr/>
        <p:txBody>
          <a:bodyPr/>
          <a:lstStyle/>
          <a:p>
            <a:r>
              <a:rPr lang="en-US"/>
              <a:t>By grouping data by </a:t>
            </a:r>
            <a:r>
              <a:rPr lang="en-US" err="1"/>
              <a:t>zip_code_prefix</a:t>
            </a:r>
            <a:r>
              <a:rPr lang="en-US"/>
              <a:t> and averaging the latitude and longitude values, outlier points that previously caused cluttered visuals are effectively removed. </a:t>
            </a:r>
          </a:p>
          <a:p>
            <a:endParaRPr lang="en-US"/>
          </a:p>
          <a:p>
            <a:r>
              <a:rPr lang="en-US"/>
              <a:t>This method ensures that each city is accurately represented by a single, reliable central point. </a:t>
            </a:r>
          </a:p>
          <a:p>
            <a:endParaRPr lang="en-US"/>
          </a:p>
          <a:p>
            <a:r>
              <a:rPr lang="en-US"/>
              <a:t>Averaging entries from multiple </a:t>
            </a:r>
            <a:r>
              <a:rPr lang="en-US" err="1"/>
              <a:t>zip_code_prefix</a:t>
            </a:r>
            <a:r>
              <a:rPr lang="en-US"/>
              <a:t> entries per city minimizes the impact of irrelevant or incorrect points, providing a cleaner and more accurate visualization. This approach allows for a reliable comparison of customer distribution and sales performance, particularly for cities with numerous zip codes like </a:t>
            </a:r>
            <a:r>
              <a:rPr lang="en-US" err="1"/>
              <a:t>brasilia</a:t>
            </a:r>
            <a:r>
              <a:rPr lang="en-US"/>
              <a:t>.</a:t>
            </a:r>
          </a:p>
          <a:p>
            <a:endParaRPr lang="en-US"/>
          </a:p>
          <a:p>
            <a:endParaRPr lang="en-US">
              <a:latin typeface="Aptos" panose="02110004020202020204"/>
              <a:ea typeface="Calibri"/>
              <a:cs typeface="Calibri"/>
            </a:endParaRPr>
          </a:p>
          <a:p>
            <a:endParaRPr lang="en-US">
              <a:latin typeface="Aptos" panose="02110004020202020204"/>
              <a:ea typeface="Calibri"/>
              <a:cs typeface="Calibri"/>
            </a:endParaRPr>
          </a:p>
          <a:p>
            <a:endParaRPr lang="en-US">
              <a:latin typeface="Calibri"/>
              <a:ea typeface="Calibri"/>
              <a:cs typeface="Calibri"/>
            </a:endParaRPr>
          </a:p>
        </p:txBody>
      </p:sp>
      <p:sp>
        <p:nvSpPr>
          <p:cNvPr id="4" name="Slide Number Placeholder 3">
            <a:extLst>
              <a:ext uri="{FF2B5EF4-FFF2-40B4-BE49-F238E27FC236}">
                <a16:creationId xmlns:a16="http://schemas.microsoft.com/office/drawing/2014/main" id="{82506949-7D43-27EC-4E9A-9C2A329B599D}"/>
              </a:ext>
            </a:extLst>
          </p:cNvPr>
          <p:cNvSpPr>
            <a:spLocks noGrp="1"/>
          </p:cNvSpPr>
          <p:nvPr>
            <p:ph type="sldNum" sz="quarter" idx="5"/>
          </p:nvPr>
        </p:nvSpPr>
        <p:spPr/>
        <p:txBody>
          <a:bodyPr/>
          <a:lstStyle/>
          <a:p>
            <a:fld id="{E91C6F34-8521-4360-A0AE-9AA9603344F5}" type="slidenum">
              <a:rPr lang="en-PH" smtClean="0"/>
              <a:t>6</a:t>
            </a:fld>
            <a:endParaRPr lang="en-PH"/>
          </a:p>
        </p:txBody>
      </p:sp>
    </p:spTree>
    <p:extLst>
      <p:ext uri="{BB962C8B-B14F-4D97-AF65-F5344CB8AC3E}">
        <p14:creationId xmlns:p14="http://schemas.microsoft.com/office/powerpoint/2010/main" val="58316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2C32F-E811-751A-26D3-EA44D80096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3D2281-3E73-97D9-3448-3BCBFEFA0F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E0114A-9313-238C-7FA6-4B302C0C7753}"/>
              </a:ext>
            </a:extLst>
          </p:cNvPr>
          <p:cNvSpPr>
            <a:spLocks noGrp="1"/>
          </p:cNvSpPr>
          <p:nvPr>
            <p:ph type="body" idx="1"/>
          </p:nvPr>
        </p:nvSpPr>
        <p:spPr/>
        <p:txBody>
          <a:bodyPr/>
          <a:lstStyle/>
          <a:p>
            <a:r>
              <a:rPr lang="en-US" b="1"/>
              <a:t>📌 Tables for Schema (Files Used):</a:t>
            </a:r>
            <a:endParaRPr lang="en-US"/>
          </a:p>
          <a:p>
            <a:pPr marL="228600" indent="-228600">
              <a:buFont typeface="Arial"/>
              <a:buChar char="•"/>
            </a:pPr>
            <a:r>
              <a:rPr lang="en-US" b="1"/>
              <a:t>olist_customers_dataset.csv:</a:t>
            </a:r>
            <a:r>
              <a:rPr lang="en-US"/>
              <a:t> Provided customer information, including </a:t>
            </a:r>
            <a:r>
              <a:rPr lang="en-US" err="1"/>
              <a:t>zip_code_prefix</a:t>
            </a:r>
            <a:r>
              <a:rPr lang="en-US"/>
              <a:t> linked to geographical locations.</a:t>
            </a:r>
          </a:p>
          <a:p>
            <a:pPr marL="228600" indent="-228600">
              <a:buFont typeface="Arial"/>
              <a:buChar char="•"/>
            </a:pPr>
            <a:r>
              <a:rPr lang="en-US" b="1"/>
              <a:t>olist_geolocation_dataset.csv:</a:t>
            </a:r>
            <a:r>
              <a:rPr lang="en-US"/>
              <a:t> Contained geographical details like latitude, longitude, city, and state associated with each </a:t>
            </a:r>
            <a:r>
              <a:rPr lang="en-US" err="1"/>
              <a:t>zip_code_prefix</a:t>
            </a:r>
            <a:r>
              <a:rPr lang="en-US"/>
              <a:t>.</a:t>
            </a:r>
          </a:p>
          <a:p>
            <a:pPr marL="228600" indent="-228600">
              <a:buFont typeface="Arial"/>
              <a:buChar char="•"/>
            </a:pPr>
            <a:r>
              <a:rPr lang="en-US" b="1"/>
              <a:t>olist_order_payments_dataset.csv:</a:t>
            </a:r>
            <a:r>
              <a:rPr lang="en-US"/>
              <a:t> Contained </a:t>
            </a:r>
            <a:r>
              <a:rPr lang="en-US" err="1"/>
              <a:t>payment_value</a:t>
            </a:r>
            <a:r>
              <a:rPr lang="en-US"/>
              <a:t> needed for analyzing sales performance.</a:t>
            </a:r>
          </a:p>
        </p:txBody>
      </p:sp>
      <p:sp>
        <p:nvSpPr>
          <p:cNvPr id="4" name="Slide Number Placeholder 3">
            <a:extLst>
              <a:ext uri="{FF2B5EF4-FFF2-40B4-BE49-F238E27FC236}">
                <a16:creationId xmlns:a16="http://schemas.microsoft.com/office/drawing/2014/main" id="{0BB54FC7-C5AF-AAF3-6DD0-298C221CFF9B}"/>
              </a:ext>
            </a:extLst>
          </p:cNvPr>
          <p:cNvSpPr>
            <a:spLocks noGrp="1"/>
          </p:cNvSpPr>
          <p:nvPr>
            <p:ph type="sldNum" sz="quarter" idx="5"/>
          </p:nvPr>
        </p:nvSpPr>
        <p:spPr/>
        <p:txBody>
          <a:bodyPr/>
          <a:lstStyle/>
          <a:p>
            <a:fld id="{E91C6F34-8521-4360-A0AE-9AA9603344F5}" type="slidenum">
              <a:rPr lang="en-PH" smtClean="0"/>
              <a:t>7</a:t>
            </a:fld>
            <a:endParaRPr lang="en-PH"/>
          </a:p>
        </p:txBody>
      </p:sp>
    </p:spTree>
    <p:extLst>
      <p:ext uri="{BB962C8B-B14F-4D97-AF65-F5344CB8AC3E}">
        <p14:creationId xmlns:p14="http://schemas.microsoft.com/office/powerpoint/2010/main" val="62691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A3EAC-D0BE-EB69-66B1-C443A8BE3C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357AD3-393B-20B9-A9D2-10A022C472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2566F6-5881-0EAA-96A5-529DB1AF10B6}"/>
              </a:ext>
            </a:extLst>
          </p:cNvPr>
          <p:cNvSpPr>
            <a:spLocks noGrp="1"/>
          </p:cNvSpPr>
          <p:nvPr>
            <p:ph type="body" idx="1"/>
          </p:nvPr>
        </p:nvSpPr>
        <p:spPr/>
        <p:txBody>
          <a:bodyPr/>
          <a:lstStyle/>
          <a:p>
            <a:pPr marL="285750" indent="-285750">
              <a:buFont typeface="Arial"/>
              <a:buChar char="•"/>
            </a:pPr>
            <a:endParaRPr lang="en-US">
              <a:latin typeface="Aptos" panose="02110004020202020204"/>
              <a:ea typeface="Calibri"/>
              <a:cs typeface="Calibri"/>
            </a:endParaRPr>
          </a:p>
          <a:p>
            <a:pPr marL="171450" indent="-171450">
              <a:buFont typeface="Arial,Sans-Serif"/>
              <a:buChar char="•"/>
            </a:pPr>
            <a:r>
              <a:rPr lang="en-US"/>
              <a:t>We identified which cities contribute the most to the overall sales performance."</a:t>
            </a:r>
          </a:p>
          <a:p>
            <a:pPr marL="171450" indent="-171450">
              <a:buFont typeface="Arial"/>
              <a:buChar char="•"/>
            </a:pPr>
            <a:endParaRPr lang="en-US">
              <a:latin typeface="Aptos"/>
              <a:ea typeface="Calibri"/>
              <a:cs typeface="Calibri"/>
            </a:endParaRPr>
          </a:p>
          <a:p>
            <a:pPr>
              <a:buFont typeface="Arial"/>
              <a:buChar char="•"/>
            </a:pPr>
            <a:r>
              <a:rPr lang="en-US"/>
              <a:t>This slide shows the sales performance by city using a bar chart.</a:t>
            </a:r>
            <a:endParaRPr lang="en-US">
              <a:latin typeface="Aptos"/>
              <a:ea typeface="Calibri"/>
              <a:cs typeface="Calibri"/>
            </a:endParaRPr>
          </a:p>
          <a:p>
            <a:pPr>
              <a:buFont typeface="Arial"/>
              <a:buChar char="•"/>
            </a:pPr>
            <a:r>
              <a:rPr lang="en-US"/>
              <a:t>We aggregated sales data per city to provide a reliable summary.</a:t>
            </a:r>
            <a:endParaRPr lang="en-US">
              <a:cs typeface="+mn-lt"/>
            </a:endParaRPr>
          </a:p>
          <a:p>
            <a:pPr marL="171450" indent="-171450">
              <a:buFont typeface="Arial,Sans-Serif"/>
              <a:buChar char="•"/>
            </a:pPr>
            <a:r>
              <a:rPr lang="en-US"/>
              <a:t>The bar chart displays the top 20 cities by total sales.</a:t>
            </a:r>
            <a:br>
              <a:rPr lang="en-US">
                <a:cs typeface="+mn-lt"/>
              </a:rPr>
            </a:br>
            <a:r>
              <a:rPr lang="en-US"/>
              <a:t>The most prominent sales from </a:t>
            </a:r>
            <a:r>
              <a:rPr lang="en-US" b="1"/>
              <a:t>Sao Paulo</a:t>
            </a:r>
            <a:r>
              <a:rPr lang="en-US"/>
              <a:t> followed by </a:t>
            </a:r>
            <a:r>
              <a:rPr lang="en-US" b="1"/>
              <a:t>Rio de Janeiro</a:t>
            </a:r>
            <a:r>
              <a:rPr lang="en-US"/>
              <a:t>.</a:t>
            </a:r>
          </a:p>
          <a:p>
            <a:pPr>
              <a:buFont typeface="Arial"/>
              <a:buChar char="•"/>
            </a:pPr>
            <a:endParaRPr lang="en-US">
              <a:cs typeface="+mn-lt"/>
            </a:endParaRPr>
          </a:p>
          <a:p>
            <a:pPr>
              <a:buFont typeface="Arial"/>
              <a:buChar char="•"/>
            </a:pPr>
            <a:r>
              <a:rPr lang="en-US"/>
              <a:t>The use of central points and removing outliers greatly improved our analysis.</a:t>
            </a:r>
            <a:br>
              <a:rPr lang="en-US">
                <a:cs typeface="+mn-lt"/>
              </a:rPr>
            </a:br>
            <a:endParaRPr lang="en-US"/>
          </a:p>
          <a:p>
            <a:pPr marL="171450" indent="-171450">
              <a:buFont typeface="Arial"/>
              <a:buChar char="•"/>
            </a:pPr>
            <a:endParaRPr lang="en-US">
              <a:latin typeface="Aptos"/>
              <a:ea typeface="Calibri"/>
              <a:cs typeface="Calibri"/>
            </a:endParaRPr>
          </a:p>
          <a:p>
            <a:endParaRPr lang="en-US">
              <a:latin typeface="Calibri"/>
              <a:ea typeface="Calibri"/>
              <a:cs typeface="Calibri"/>
            </a:endParaRPr>
          </a:p>
        </p:txBody>
      </p:sp>
      <p:sp>
        <p:nvSpPr>
          <p:cNvPr id="4" name="Slide Number Placeholder 3">
            <a:extLst>
              <a:ext uri="{FF2B5EF4-FFF2-40B4-BE49-F238E27FC236}">
                <a16:creationId xmlns:a16="http://schemas.microsoft.com/office/drawing/2014/main" id="{9E6BCD3A-779D-4D05-C92D-ACBC9DA6760C}"/>
              </a:ext>
            </a:extLst>
          </p:cNvPr>
          <p:cNvSpPr>
            <a:spLocks noGrp="1"/>
          </p:cNvSpPr>
          <p:nvPr>
            <p:ph type="sldNum" sz="quarter" idx="5"/>
          </p:nvPr>
        </p:nvSpPr>
        <p:spPr/>
        <p:txBody>
          <a:bodyPr/>
          <a:lstStyle/>
          <a:p>
            <a:fld id="{E91C6F34-8521-4360-A0AE-9AA9603344F5}" type="slidenum">
              <a:rPr lang="en-PH" smtClean="0"/>
              <a:t>8</a:t>
            </a:fld>
            <a:endParaRPr lang="en-PH"/>
          </a:p>
        </p:txBody>
      </p:sp>
    </p:spTree>
    <p:extLst>
      <p:ext uri="{BB962C8B-B14F-4D97-AF65-F5344CB8AC3E}">
        <p14:creationId xmlns:p14="http://schemas.microsoft.com/office/powerpoint/2010/main" val="3728295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Third Normal Form (3NF)</a:t>
            </a:r>
            <a:r>
              <a:rPr lang="en-US"/>
              <a:t> — each table serves a single purpose (e.g., products, reviews, orders) and avoids redundancy.</a:t>
            </a:r>
          </a:p>
          <a:p>
            <a:endParaRPr lang="en-PH"/>
          </a:p>
        </p:txBody>
      </p:sp>
      <p:sp>
        <p:nvSpPr>
          <p:cNvPr id="4" name="Slide Number Placeholder 3"/>
          <p:cNvSpPr>
            <a:spLocks noGrp="1"/>
          </p:cNvSpPr>
          <p:nvPr>
            <p:ph type="sldNum" sz="quarter" idx="5"/>
          </p:nvPr>
        </p:nvSpPr>
        <p:spPr/>
        <p:txBody>
          <a:bodyPr/>
          <a:lstStyle/>
          <a:p>
            <a:fld id="{E91C6F34-8521-4360-A0AE-9AA9603344F5}" type="slidenum">
              <a:rPr lang="en-PH" smtClean="0"/>
              <a:t>10</a:t>
            </a:fld>
            <a:endParaRPr lang="en-PH"/>
          </a:p>
        </p:txBody>
      </p:sp>
    </p:spTree>
    <p:extLst>
      <p:ext uri="{BB962C8B-B14F-4D97-AF65-F5344CB8AC3E}">
        <p14:creationId xmlns:p14="http://schemas.microsoft.com/office/powerpoint/2010/main" val="3638002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7AB6B-7CED-A3F0-C273-739F69541D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B35343-1158-496C-82FA-CE42693DDB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60F79D-A976-B30D-0F7D-E2E29DC9C465}"/>
              </a:ext>
            </a:extLst>
          </p:cNvPr>
          <p:cNvSpPr>
            <a:spLocks noGrp="1"/>
          </p:cNvSpPr>
          <p:nvPr>
            <p:ph type="body" idx="1"/>
          </p:nvPr>
        </p:nvSpPr>
        <p:spPr/>
        <p:txBody>
          <a:bodyPr/>
          <a:lstStyle/>
          <a:p>
            <a:r>
              <a:rPr lang="en-US" b="1"/>
              <a:t>Third Normal Form (3NF)</a:t>
            </a:r>
            <a:r>
              <a:rPr lang="en-US"/>
              <a:t> — each table serves a single purpose (e.g., products, reviews, orders) and avoids redundancy.</a:t>
            </a:r>
          </a:p>
          <a:p>
            <a:endParaRPr lang="en-PH"/>
          </a:p>
        </p:txBody>
      </p:sp>
      <p:sp>
        <p:nvSpPr>
          <p:cNvPr id="4" name="Slide Number Placeholder 3">
            <a:extLst>
              <a:ext uri="{FF2B5EF4-FFF2-40B4-BE49-F238E27FC236}">
                <a16:creationId xmlns:a16="http://schemas.microsoft.com/office/drawing/2014/main" id="{15A78558-CA3E-8F80-8738-681B16F171B0}"/>
              </a:ext>
            </a:extLst>
          </p:cNvPr>
          <p:cNvSpPr>
            <a:spLocks noGrp="1"/>
          </p:cNvSpPr>
          <p:nvPr>
            <p:ph type="sldNum" sz="quarter" idx="5"/>
          </p:nvPr>
        </p:nvSpPr>
        <p:spPr/>
        <p:txBody>
          <a:bodyPr/>
          <a:lstStyle/>
          <a:p>
            <a:fld id="{E91C6F34-8521-4360-A0AE-9AA9603344F5}" type="slidenum">
              <a:rPr lang="en-PH" smtClean="0"/>
              <a:t>11</a:t>
            </a:fld>
            <a:endParaRPr lang="en-PH"/>
          </a:p>
        </p:txBody>
      </p:sp>
    </p:spTree>
    <p:extLst>
      <p:ext uri="{BB962C8B-B14F-4D97-AF65-F5344CB8AC3E}">
        <p14:creationId xmlns:p14="http://schemas.microsoft.com/office/powerpoint/2010/main" val="1189768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9F2BB-DD33-0826-BD8C-4154B672A7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0BB568-8031-A8A3-09E8-E54FD51BCD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C916CA-61ED-69CA-1285-F857900C4C07}"/>
              </a:ext>
            </a:extLst>
          </p:cNvPr>
          <p:cNvSpPr>
            <a:spLocks noGrp="1"/>
          </p:cNvSpPr>
          <p:nvPr>
            <p:ph type="body" idx="1"/>
          </p:nvPr>
        </p:nvSpPr>
        <p:spPr/>
        <p:txBody>
          <a:bodyPr/>
          <a:lstStyle/>
          <a:p>
            <a:r>
              <a:rPr lang="en-US" b="1"/>
              <a:t>Third Normal Form (3NF)</a:t>
            </a:r>
            <a:r>
              <a:rPr lang="en-US"/>
              <a:t> — each table serves a single purpose (e.g., products, reviews, orders) and avoids redundancy.</a:t>
            </a:r>
          </a:p>
          <a:p>
            <a:endParaRPr lang="en-PH"/>
          </a:p>
        </p:txBody>
      </p:sp>
      <p:sp>
        <p:nvSpPr>
          <p:cNvPr id="4" name="Slide Number Placeholder 3">
            <a:extLst>
              <a:ext uri="{FF2B5EF4-FFF2-40B4-BE49-F238E27FC236}">
                <a16:creationId xmlns:a16="http://schemas.microsoft.com/office/drawing/2014/main" id="{1985E445-C60C-E6D1-CFB7-9501BE3F7FD5}"/>
              </a:ext>
            </a:extLst>
          </p:cNvPr>
          <p:cNvSpPr>
            <a:spLocks noGrp="1"/>
          </p:cNvSpPr>
          <p:nvPr>
            <p:ph type="sldNum" sz="quarter" idx="5"/>
          </p:nvPr>
        </p:nvSpPr>
        <p:spPr/>
        <p:txBody>
          <a:bodyPr/>
          <a:lstStyle/>
          <a:p>
            <a:fld id="{E91C6F34-8521-4360-A0AE-9AA9603344F5}" type="slidenum">
              <a:rPr lang="en-PH" smtClean="0"/>
              <a:t>12</a:t>
            </a:fld>
            <a:endParaRPr lang="en-PH"/>
          </a:p>
        </p:txBody>
      </p:sp>
    </p:spTree>
    <p:extLst>
      <p:ext uri="{BB962C8B-B14F-4D97-AF65-F5344CB8AC3E}">
        <p14:creationId xmlns:p14="http://schemas.microsoft.com/office/powerpoint/2010/main" val="1191794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69E1C-5BF3-0646-E6B4-01DA075597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5D5A89-9778-107B-ECEA-42D8F8450E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4239C7-1F34-C203-9DA4-F5A0F11612D8}"/>
              </a:ext>
            </a:extLst>
          </p:cNvPr>
          <p:cNvSpPr>
            <a:spLocks noGrp="1"/>
          </p:cNvSpPr>
          <p:nvPr>
            <p:ph type="body" idx="1"/>
          </p:nvPr>
        </p:nvSpPr>
        <p:spPr/>
        <p:txBody>
          <a:bodyPr/>
          <a:lstStyle/>
          <a:p>
            <a:r>
              <a:rPr lang="en-US">
                <a:latin typeface="Calibri"/>
                <a:ea typeface="Calibri"/>
                <a:cs typeface="Calibri"/>
              </a:rPr>
              <a:t>Nan: 1567 (generalized product category) and 827(review rating) </a:t>
            </a:r>
          </a:p>
        </p:txBody>
      </p:sp>
      <p:sp>
        <p:nvSpPr>
          <p:cNvPr id="4" name="Slide Number Placeholder 3">
            <a:extLst>
              <a:ext uri="{FF2B5EF4-FFF2-40B4-BE49-F238E27FC236}">
                <a16:creationId xmlns:a16="http://schemas.microsoft.com/office/drawing/2014/main" id="{B3CED7A2-3349-5E1E-6A46-883C0EE9BB3F}"/>
              </a:ext>
            </a:extLst>
          </p:cNvPr>
          <p:cNvSpPr>
            <a:spLocks noGrp="1"/>
          </p:cNvSpPr>
          <p:nvPr>
            <p:ph type="sldNum" sz="quarter" idx="5"/>
          </p:nvPr>
        </p:nvSpPr>
        <p:spPr/>
        <p:txBody>
          <a:bodyPr/>
          <a:lstStyle/>
          <a:p>
            <a:fld id="{E91C6F34-8521-4360-A0AE-9AA9603344F5}" type="slidenum">
              <a:rPr lang="en-PH" smtClean="0"/>
              <a:t>13</a:t>
            </a:fld>
            <a:endParaRPr lang="en-PH"/>
          </a:p>
        </p:txBody>
      </p:sp>
    </p:spTree>
    <p:extLst>
      <p:ext uri="{BB962C8B-B14F-4D97-AF65-F5344CB8AC3E}">
        <p14:creationId xmlns:p14="http://schemas.microsoft.com/office/powerpoint/2010/main" val="2557678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C02C-9AEF-647C-0DA9-6848A713F6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17F91EDC-D935-DFBC-6772-8F4E044866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E9885986-C44F-55E9-B062-99D7806FDCE9}"/>
              </a:ext>
            </a:extLst>
          </p:cNvPr>
          <p:cNvSpPr>
            <a:spLocks noGrp="1"/>
          </p:cNvSpPr>
          <p:nvPr>
            <p:ph type="dt" sz="half" idx="10"/>
          </p:nvPr>
        </p:nvSpPr>
        <p:spPr/>
        <p:txBody>
          <a:bodyPr/>
          <a:lstStyle/>
          <a:p>
            <a:fld id="{9A6E3C37-83E1-4A21-8260-2DC4438A515E}" type="datetimeFigureOut">
              <a:rPr lang="en-PH" smtClean="0"/>
              <a:t>27/03/2025</a:t>
            </a:fld>
            <a:endParaRPr lang="en-PH"/>
          </a:p>
        </p:txBody>
      </p:sp>
      <p:sp>
        <p:nvSpPr>
          <p:cNvPr id="5" name="Footer Placeholder 4">
            <a:extLst>
              <a:ext uri="{FF2B5EF4-FFF2-40B4-BE49-F238E27FC236}">
                <a16:creationId xmlns:a16="http://schemas.microsoft.com/office/drawing/2014/main" id="{563EEF13-61B0-F267-D131-3FB4212EAE4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177FF387-CF57-696C-B716-433450D8B286}"/>
              </a:ext>
            </a:extLst>
          </p:cNvPr>
          <p:cNvSpPr>
            <a:spLocks noGrp="1"/>
          </p:cNvSpPr>
          <p:nvPr>
            <p:ph type="sldNum" sz="quarter" idx="12"/>
          </p:nvPr>
        </p:nvSpPr>
        <p:spPr/>
        <p:txBody>
          <a:bodyPr/>
          <a:lstStyle/>
          <a:p>
            <a:fld id="{A271F3A3-073C-4B25-90FB-AB576B83AC5C}" type="slidenum">
              <a:rPr lang="en-PH" smtClean="0"/>
              <a:t>‹#›</a:t>
            </a:fld>
            <a:endParaRPr lang="en-PH"/>
          </a:p>
        </p:txBody>
      </p:sp>
    </p:spTree>
    <p:extLst>
      <p:ext uri="{BB962C8B-B14F-4D97-AF65-F5344CB8AC3E}">
        <p14:creationId xmlns:p14="http://schemas.microsoft.com/office/powerpoint/2010/main" val="1845241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5D64-0885-771A-D530-E8F404845E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D7C2515D-CF53-F0C0-C6D8-2A7CAD377B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3C6D2C84-38E9-BFDE-8317-CB3555EE337F}"/>
              </a:ext>
            </a:extLst>
          </p:cNvPr>
          <p:cNvSpPr>
            <a:spLocks noGrp="1"/>
          </p:cNvSpPr>
          <p:nvPr>
            <p:ph type="dt" sz="half" idx="10"/>
          </p:nvPr>
        </p:nvSpPr>
        <p:spPr/>
        <p:txBody>
          <a:bodyPr/>
          <a:lstStyle/>
          <a:p>
            <a:fld id="{9A6E3C37-83E1-4A21-8260-2DC4438A515E}" type="datetimeFigureOut">
              <a:rPr lang="en-PH" smtClean="0"/>
              <a:t>27/03/2025</a:t>
            </a:fld>
            <a:endParaRPr lang="en-PH"/>
          </a:p>
        </p:txBody>
      </p:sp>
      <p:sp>
        <p:nvSpPr>
          <p:cNvPr id="5" name="Footer Placeholder 4">
            <a:extLst>
              <a:ext uri="{FF2B5EF4-FFF2-40B4-BE49-F238E27FC236}">
                <a16:creationId xmlns:a16="http://schemas.microsoft.com/office/drawing/2014/main" id="{DA8BCA36-5DC0-5F3C-E771-605B42CD797F}"/>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868A4056-AE60-22BA-5A93-64EC7C5A9C44}"/>
              </a:ext>
            </a:extLst>
          </p:cNvPr>
          <p:cNvSpPr>
            <a:spLocks noGrp="1"/>
          </p:cNvSpPr>
          <p:nvPr>
            <p:ph type="sldNum" sz="quarter" idx="12"/>
          </p:nvPr>
        </p:nvSpPr>
        <p:spPr/>
        <p:txBody>
          <a:bodyPr/>
          <a:lstStyle/>
          <a:p>
            <a:fld id="{A271F3A3-073C-4B25-90FB-AB576B83AC5C}" type="slidenum">
              <a:rPr lang="en-PH" smtClean="0"/>
              <a:t>‹#›</a:t>
            </a:fld>
            <a:endParaRPr lang="en-PH"/>
          </a:p>
        </p:txBody>
      </p:sp>
    </p:spTree>
    <p:extLst>
      <p:ext uri="{BB962C8B-B14F-4D97-AF65-F5344CB8AC3E}">
        <p14:creationId xmlns:p14="http://schemas.microsoft.com/office/powerpoint/2010/main" val="1378269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7AF872-E85D-D7CA-D81C-B402B9F732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D2CFA7A-F2E2-56C7-F09A-E48FE237E1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C78F7EE9-3F12-69B0-312C-77C10EAA0621}"/>
              </a:ext>
            </a:extLst>
          </p:cNvPr>
          <p:cNvSpPr>
            <a:spLocks noGrp="1"/>
          </p:cNvSpPr>
          <p:nvPr>
            <p:ph type="dt" sz="half" idx="10"/>
          </p:nvPr>
        </p:nvSpPr>
        <p:spPr/>
        <p:txBody>
          <a:bodyPr/>
          <a:lstStyle/>
          <a:p>
            <a:fld id="{9A6E3C37-83E1-4A21-8260-2DC4438A515E}" type="datetimeFigureOut">
              <a:rPr lang="en-PH" smtClean="0"/>
              <a:t>27/03/2025</a:t>
            </a:fld>
            <a:endParaRPr lang="en-PH"/>
          </a:p>
        </p:txBody>
      </p:sp>
      <p:sp>
        <p:nvSpPr>
          <p:cNvPr id="5" name="Footer Placeholder 4">
            <a:extLst>
              <a:ext uri="{FF2B5EF4-FFF2-40B4-BE49-F238E27FC236}">
                <a16:creationId xmlns:a16="http://schemas.microsoft.com/office/drawing/2014/main" id="{D1BF0D5A-5321-3AC1-40D5-7FA150AE256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A336F4C-36A6-9C6E-8E76-74B20394BAA6}"/>
              </a:ext>
            </a:extLst>
          </p:cNvPr>
          <p:cNvSpPr>
            <a:spLocks noGrp="1"/>
          </p:cNvSpPr>
          <p:nvPr>
            <p:ph type="sldNum" sz="quarter" idx="12"/>
          </p:nvPr>
        </p:nvSpPr>
        <p:spPr/>
        <p:txBody>
          <a:bodyPr/>
          <a:lstStyle/>
          <a:p>
            <a:fld id="{A271F3A3-073C-4B25-90FB-AB576B83AC5C}" type="slidenum">
              <a:rPr lang="en-PH" smtClean="0"/>
              <a:t>‹#›</a:t>
            </a:fld>
            <a:endParaRPr lang="en-PH"/>
          </a:p>
        </p:txBody>
      </p:sp>
    </p:spTree>
    <p:extLst>
      <p:ext uri="{BB962C8B-B14F-4D97-AF65-F5344CB8AC3E}">
        <p14:creationId xmlns:p14="http://schemas.microsoft.com/office/powerpoint/2010/main" val="2343913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F3369-1A63-83BF-215C-4D8CA81F994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BBD1A8B8-F149-F55E-8D31-2DC2FE8AB4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D6F71F1-E46E-9FE4-1113-29E60BF4C56D}"/>
              </a:ext>
            </a:extLst>
          </p:cNvPr>
          <p:cNvSpPr>
            <a:spLocks noGrp="1"/>
          </p:cNvSpPr>
          <p:nvPr>
            <p:ph type="dt" sz="half" idx="10"/>
          </p:nvPr>
        </p:nvSpPr>
        <p:spPr/>
        <p:txBody>
          <a:bodyPr/>
          <a:lstStyle/>
          <a:p>
            <a:fld id="{9A6E3C37-83E1-4A21-8260-2DC4438A515E}" type="datetimeFigureOut">
              <a:rPr lang="en-PH" smtClean="0"/>
              <a:t>27/03/2025</a:t>
            </a:fld>
            <a:endParaRPr lang="en-PH"/>
          </a:p>
        </p:txBody>
      </p:sp>
      <p:sp>
        <p:nvSpPr>
          <p:cNvPr id="5" name="Footer Placeholder 4">
            <a:extLst>
              <a:ext uri="{FF2B5EF4-FFF2-40B4-BE49-F238E27FC236}">
                <a16:creationId xmlns:a16="http://schemas.microsoft.com/office/drawing/2014/main" id="{0B38E98F-EDC9-AAB0-0D1E-A1694147BBE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145A2AE-7F20-26AB-DEAE-AFABCEF72F07}"/>
              </a:ext>
            </a:extLst>
          </p:cNvPr>
          <p:cNvSpPr>
            <a:spLocks noGrp="1"/>
          </p:cNvSpPr>
          <p:nvPr>
            <p:ph type="sldNum" sz="quarter" idx="12"/>
          </p:nvPr>
        </p:nvSpPr>
        <p:spPr/>
        <p:txBody>
          <a:bodyPr/>
          <a:lstStyle/>
          <a:p>
            <a:fld id="{A271F3A3-073C-4B25-90FB-AB576B83AC5C}" type="slidenum">
              <a:rPr lang="en-PH" smtClean="0"/>
              <a:t>‹#›</a:t>
            </a:fld>
            <a:endParaRPr lang="en-PH"/>
          </a:p>
        </p:txBody>
      </p:sp>
    </p:spTree>
    <p:extLst>
      <p:ext uri="{BB962C8B-B14F-4D97-AF65-F5344CB8AC3E}">
        <p14:creationId xmlns:p14="http://schemas.microsoft.com/office/powerpoint/2010/main" val="1033855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22F0C-D67A-BEF5-7698-AFD76F1C8A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B5A2407A-23E7-CE7D-4338-76ED1F4937D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11321F-7146-BA7C-720A-E27500ECF9E4}"/>
              </a:ext>
            </a:extLst>
          </p:cNvPr>
          <p:cNvSpPr>
            <a:spLocks noGrp="1"/>
          </p:cNvSpPr>
          <p:nvPr>
            <p:ph type="dt" sz="half" idx="10"/>
          </p:nvPr>
        </p:nvSpPr>
        <p:spPr/>
        <p:txBody>
          <a:bodyPr/>
          <a:lstStyle/>
          <a:p>
            <a:fld id="{9A6E3C37-83E1-4A21-8260-2DC4438A515E}" type="datetimeFigureOut">
              <a:rPr lang="en-PH" smtClean="0"/>
              <a:t>27/03/2025</a:t>
            </a:fld>
            <a:endParaRPr lang="en-PH"/>
          </a:p>
        </p:txBody>
      </p:sp>
      <p:sp>
        <p:nvSpPr>
          <p:cNvPr id="5" name="Footer Placeholder 4">
            <a:extLst>
              <a:ext uri="{FF2B5EF4-FFF2-40B4-BE49-F238E27FC236}">
                <a16:creationId xmlns:a16="http://schemas.microsoft.com/office/drawing/2014/main" id="{5791FB15-E010-3707-FCFF-9D7BFA02498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E4B2C75-B4E7-96D8-7A8C-A88E6D0FF346}"/>
              </a:ext>
            </a:extLst>
          </p:cNvPr>
          <p:cNvSpPr>
            <a:spLocks noGrp="1"/>
          </p:cNvSpPr>
          <p:nvPr>
            <p:ph type="sldNum" sz="quarter" idx="12"/>
          </p:nvPr>
        </p:nvSpPr>
        <p:spPr/>
        <p:txBody>
          <a:bodyPr/>
          <a:lstStyle/>
          <a:p>
            <a:fld id="{A271F3A3-073C-4B25-90FB-AB576B83AC5C}" type="slidenum">
              <a:rPr lang="en-PH" smtClean="0"/>
              <a:t>‹#›</a:t>
            </a:fld>
            <a:endParaRPr lang="en-PH"/>
          </a:p>
        </p:txBody>
      </p:sp>
    </p:spTree>
    <p:extLst>
      <p:ext uri="{BB962C8B-B14F-4D97-AF65-F5344CB8AC3E}">
        <p14:creationId xmlns:p14="http://schemas.microsoft.com/office/powerpoint/2010/main" val="2294855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92B45-C065-4EA4-EF0D-0C22859A9D88}"/>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560C439B-FD52-C604-1FDD-42EEE30177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89B2BE5C-CA28-0599-8D2A-E3CB54632B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2037CC75-5C8D-495F-4E29-C58807648C12}"/>
              </a:ext>
            </a:extLst>
          </p:cNvPr>
          <p:cNvSpPr>
            <a:spLocks noGrp="1"/>
          </p:cNvSpPr>
          <p:nvPr>
            <p:ph type="dt" sz="half" idx="10"/>
          </p:nvPr>
        </p:nvSpPr>
        <p:spPr/>
        <p:txBody>
          <a:bodyPr/>
          <a:lstStyle/>
          <a:p>
            <a:fld id="{9A6E3C37-83E1-4A21-8260-2DC4438A515E}" type="datetimeFigureOut">
              <a:rPr lang="en-PH" smtClean="0"/>
              <a:t>27/03/2025</a:t>
            </a:fld>
            <a:endParaRPr lang="en-PH"/>
          </a:p>
        </p:txBody>
      </p:sp>
      <p:sp>
        <p:nvSpPr>
          <p:cNvPr id="6" name="Footer Placeholder 5">
            <a:extLst>
              <a:ext uri="{FF2B5EF4-FFF2-40B4-BE49-F238E27FC236}">
                <a16:creationId xmlns:a16="http://schemas.microsoft.com/office/drawing/2014/main" id="{755855DF-5E90-DABB-A623-7D4477886858}"/>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69E2014E-60BD-65D6-6707-218528E12B16}"/>
              </a:ext>
            </a:extLst>
          </p:cNvPr>
          <p:cNvSpPr>
            <a:spLocks noGrp="1"/>
          </p:cNvSpPr>
          <p:nvPr>
            <p:ph type="sldNum" sz="quarter" idx="12"/>
          </p:nvPr>
        </p:nvSpPr>
        <p:spPr/>
        <p:txBody>
          <a:bodyPr/>
          <a:lstStyle/>
          <a:p>
            <a:fld id="{A271F3A3-073C-4B25-90FB-AB576B83AC5C}" type="slidenum">
              <a:rPr lang="en-PH" smtClean="0"/>
              <a:t>‹#›</a:t>
            </a:fld>
            <a:endParaRPr lang="en-PH"/>
          </a:p>
        </p:txBody>
      </p:sp>
    </p:spTree>
    <p:extLst>
      <p:ext uri="{BB962C8B-B14F-4D97-AF65-F5344CB8AC3E}">
        <p14:creationId xmlns:p14="http://schemas.microsoft.com/office/powerpoint/2010/main" val="4205826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C7C58-EEDF-3707-D232-51096CA35CC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B7C38EE-FDDE-6C53-C9CA-FE6748D888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31623D-1B34-012F-9F86-3BB21E6BD5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09BC174D-4609-C7BB-828B-0EF5AA4525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6A454B-C772-5402-14BE-5C313E6CBB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25915198-9FA9-C06D-ACDB-0080D007ACF7}"/>
              </a:ext>
            </a:extLst>
          </p:cNvPr>
          <p:cNvSpPr>
            <a:spLocks noGrp="1"/>
          </p:cNvSpPr>
          <p:nvPr>
            <p:ph type="dt" sz="half" idx="10"/>
          </p:nvPr>
        </p:nvSpPr>
        <p:spPr/>
        <p:txBody>
          <a:bodyPr/>
          <a:lstStyle/>
          <a:p>
            <a:fld id="{9A6E3C37-83E1-4A21-8260-2DC4438A515E}" type="datetimeFigureOut">
              <a:rPr lang="en-PH" smtClean="0"/>
              <a:t>27/03/2025</a:t>
            </a:fld>
            <a:endParaRPr lang="en-PH"/>
          </a:p>
        </p:txBody>
      </p:sp>
      <p:sp>
        <p:nvSpPr>
          <p:cNvPr id="8" name="Footer Placeholder 7">
            <a:extLst>
              <a:ext uri="{FF2B5EF4-FFF2-40B4-BE49-F238E27FC236}">
                <a16:creationId xmlns:a16="http://schemas.microsoft.com/office/drawing/2014/main" id="{77760906-0122-4C24-8071-55516BD4A860}"/>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EAFDC93A-F80F-B3C2-53BF-5419910CB252}"/>
              </a:ext>
            </a:extLst>
          </p:cNvPr>
          <p:cNvSpPr>
            <a:spLocks noGrp="1"/>
          </p:cNvSpPr>
          <p:nvPr>
            <p:ph type="sldNum" sz="quarter" idx="12"/>
          </p:nvPr>
        </p:nvSpPr>
        <p:spPr/>
        <p:txBody>
          <a:bodyPr/>
          <a:lstStyle/>
          <a:p>
            <a:fld id="{A271F3A3-073C-4B25-90FB-AB576B83AC5C}" type="slidenum">
              <a:rPr lang="en-PH" smtClean="0"/>
              <a:t>‹#›</a:t>
            </a:fld>
            <a:endParaRPr lang="en-PH"/>
          </a:p>
        </p:txBody>
      </p:sp>
    </p:spTree>
    <p:extLst>
      <p:ext uri="{BB962C8B-B14F-4D97-AF65-F5344CB8AC3E}">
        <p14:creationId xmlns:p14="http://schemas.microsoft.com/office/powerpoint/2010/main" val="2196227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2BBD2-A8BD-C330-6669-A308DFFF8C1C}"/>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0DDDB3-7240-EEB1-2416-73F3D9E91636}"/>
              </a:ext>
            </a:extLst>
          </p:cNvPr>
          <p:cNvSpPr>
            <a:spLocks noGrp="1"/>
          </p:cNvSpPr>
          <p:nvPr>
            <p:ph type="dt" sz="half" idx="10"/>
          </p:nvPr>
        </p:nvSpPr>
        <p:spPr/>
        <p:txBody>
          <a:bodyPr/>
          <a:lstStyle/>
          <a:p>
            <a:fld id="{9A6E3C37-83E1-4A21-8260-2DC4438A515E}" type="datetimeFigureOut">
              <a:rPr lang="en-PH" smtClean="0"/>
              <a:t>27/03/2025</a:t>
            </a:fld>
            <a:endParaRPr lang="en-PH"/>
          </a:p>
        </p:txBody>
      </p:sp>
      <p:sp>
        <p:nvSpPr>
          <p:cNvPr id="4" name="Footer Placeholder 3">
            <a:extLst>
              <a:ext uri="{FF2B5EF4-FFF2-40B4-BE49-F238E27FC236}">
                <a16:creationId xmlns:a16="http://schemas.microsoft.com/office/drawing/2014/main" id="{F66E7F2A-330C-CB2A-D0AE-73011CCA95FA}"/>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C23C382B-262D-71DD-2ABB-62A85B708A58}"/>
              </a:ext>
            </a:extLst>
          </p:cNvPr>
          <p:cNvSpPr>
            <a:spLocks noGrp="1"/>
          </p:cNvSpPr>
          <p:nvPr>
            <p:ph type="sldNum" sz="quarter" idx="12"/>
          </p:nvPr>
        </p:nvSpPr>
        <p:spPr/>
        <p:txBody>
          <a:bodyPr/>
          <a:lstStyle/>
          <a:p>
            <a:fld id="{A271F3A3-073C-4B25-90FB-AB576B83AC5C}" type="slidenum">
              <a:rPr lang="en-PH" smtClean="0"/>
              <a:t>‹#›</a:t>
            </a:fld>
            <a:endParaRPr lang="en-PH"/>
          </a:p>
        </p:txBody>
      </p:sp>
    </p:spTree>
    <p:extLst>
      <p:ext uri="{BB962C8B-B14F-4D97-AF65-F5344CB8AC3E}">
        <p14:creationId xmlns:p14="http://schemas.microsoft.com/office/powerpoint/2010/main" val="352817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03994B-C2BF-909C-590A-ECA7FC753052}"/>
              </a:ext>
            </a:extLst>
          </p:cNvPr>
          <p:cNvSpPr>
            <a:spLocks noGrp="1"/>
          </p:cNvSpPr>
          <p:nvPr>
            <p:ph type="dt" sz="half" idx="10"/>
          </p:nvPr>
        </p:nvSpPr>
        <p:spPr/>
        <p:txBody>
          <a:bodyPr/>
          <a:lstStyle/>
          <a:p>
            <a:fld id="{9A6E3C37-83E1-4A21-8260-2DC4438A515E}" type="datetimeFigureOut">
              <a:rPr lang="en-PH" smtClean="0"/>
              <a:t>27/03/2025</a:t>
            </a:fld>
            <a:endParaRPr lang="en-PH"/>
          </a:p>
        </p:txBody>
      </p:sp>
      <p:sp>
        <p:nvSpPr>
          <p:cNvPr id="3" name="Footer Placeholder 2">
            <a:extLst>
              <a:ext uri="{FF2B5EF4-FFF2-40B4-BE49-F238E27FC236}">
                <a16:creationId xmlns:a16="http://schemas.microsoft.com/office/drawing/2014/main" id="{D90CD5C9-A702-5980-6F74-9A0D6B2DEB63}"/>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6EF9FCB8-63CE-6B40-995C-C57E497A5F8A}"/>
              </a:ext>
            </a:extLst>
          </p:cNvPr>
          <p:cNvSpPr>
            <a:spLocks noGrp="1"/>
          </p:cNvSpPr>
          <p:nvPr>
            <p:ph type="sldNum" sz="quarter" idx="12"/>
          </p:nvPr>
        </p:nvSpPr>
        <p:spPr/>
        <p:txBody>
          <a:bodyPr/>
          <a:lstStyle/>
          <a:p>
            <a:fld id="{A271F3A3-073C-4B25-90FB-AB576B83AC5C}" type="slidenum">
              <a:rPr lang="en-PH" smtClean="0"/>
              <a:t>‹#›</a:t>
            </a:fld>
            <a:endParaRPr lang="en-PH"/>
          </a:p>
        </p:txBody>
      </p:sp>
    </p:spTree>
    <p:extLst>
      <p:ext uri="{BB962C8B-B14F-4D97-AF65-F5344CB8AC3E}">
        <p14:creationId xmlns:p14="http://schemas.microsoft.com/office/powerpoint/2010/main" val="475135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0D08F-2862-2FF1-902A-8178B32EA3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FD66449-2D1E-9C4A-6DA4-6A023726D7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9ED428DE-42FD-7C4B-6C68-A39866D6A4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F5F331-006B-F0B8-46CD-72A585DA73E0}"/>
              </a:ext>
            </a:extLst>
          </p:cNvPr>
          <p:cNvSpPr>
            <a:spLocks noGrp="1"/>
          </p:cNvSpPr>
          <p:nvPr>
            <p:ph type="dt" sz="half" idx="10"/>
          </p:nvPr>
        </p:nvSpPr>
        <p:spPr/>
        <p:txBody>
          <a:bodyPr/>
          <a:lstStyle/>
          <a:p>
            <a:fld id="{9A6E3C37-83E1-4A21-8260-2DC4438A515E}" type="datetimeFigureOut">
              <a:rPr lang="en-PH" smtClean="0"/>
              <a:t>27/03/2025</a:t>
            </a:fld>
            <a:endParaRPr lang="en-PH"/>
          </a:p>
        </p:txBody>
      </p:sp>
      <p:sp>
        <p:nvSpPr>
          <p:cNvPr id="6" name="Footer Placeholder 5">
            <a:extLst>
              <a:ext uri="{FF2B5EF4-FFF2-40B4-BE49-F238E27FC236}">
                <a16:creationId xmlns:a16="http://schemas.microsoft.com/office/drawing/2014/main" id="{11EE2B9D-F83E-02B6-9E0F-D67820F916BD}"/>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DD206088-094C-FB1D-5E69-30ACD37DF2F8}"/>
              </a:ext>
            </a:extLst>
          </p:cNvPr>
          <p:cNvSpPr>
            <a:spLocks noGrp="1"/>
          </p:cNvSpPr>
          <p:nvPr>
            <p:ph type="sldNum" sz="quarter" idx="12"/>
          </p:nvPr>
        </p:nvSpPr>
        <p:spPr/>
        <p:txBody>
          <a:bodyPr/>
          <a:lstStyle/>
          <a:p>
            <a:fld id="{A271F3A3-073C-4B25-90FB-AB576B83AC5C}" type="slidenum">
              <a:rPr lang="en-PH" smtClean="0"/>
              <a:t>‹#›</a:t>
            </a:fld>
            <a:endParaRPr lang="en-PH"/>
          </a:p>
        </p:txBody>
      </p:sp>
    </p:spTree>
    <p:extLst>
      <p:ext uri="{BB962C8B-B14F-4D97-AF65-F5344CB8AC3E}">
        <p14:creationId xmlns:p14="http://schemas.microsoft.com/office/powerpoint/2010/main" val="1616685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7F8F6-BC9E-E81A-E2CB-11882FE0D5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45AB3108-F998-ACDF-D35A-F2E254211F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4C85BD2D-ED7A-B694-18B6-A3ED4E033A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3A3E64-B513-70B6-F7E4-53466F787488}"/>
              </a:ext>
            </a:extLst>
          </p:cNvPr>
          <p:cNvSpPr>
            <a:spLocks noGrp="1"/>
          </p:cNvSpPr>
          <p:nvPr>
            <p:ph type="dt" sz="half" idx="10"/>
          </p:nvPr>
        </p:nvSpPr>
        <p:spPr/>
        <p:txBody>
          <a:bodyPr/>
          <a:lstStyle/>
          <a:p>
            <a:fld id="{9A6E3C37-83E1-4A21-8260-2DC4438A515E}" type="datetimeFigureOut">
              <a:rPr lang="en-PH" smtClean="0"/>
              <a:t>27/03/2025</a:t>
            </a:fld>
            <a:endParaRPr lang="en-PH"/>
          </a:p>
        </p:txBody>
      </p:sp>
      <p:sp>
        <p:nvSpPr>
          <p:cNvPr id="6" name="Footer Placeholder 5">
            <a:extLst>
              <a:ext uri="{FF2B5EF4-FFF2-40B4-BE49-F238E27FC236}">
                <a16:creationId xmlns:a16="http://schemas.microsoft.com/office/drawing/2014/main" id="{46A73A7C-B7C3-E15F-DAF0-184816337E0C}"/>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05C8A09-A751-B405-1365-5D4D84CCE7E1}"/>
              </a:ext>
            </a:extLst>
          </p:cNvPr>
          <p:cNvSpPr>
            <a:spLocks noGrp="1"/>
          </p:cNvSpPr>
          <p:nvPr>
            <p:ph type="sldNum" sz="quarter" idx="12"/>
          </p:nvPr>
        </p:nvSpPr>
        <p:spPr/>
        <p:txBody>
          <a:bodyPr/>
          <a:lstStyle/>
          <a:p>
            <a:fld id="{A271F3A3-073C-4B25-90FB-AB576B83AC5C}" type="slidenum">
              <a:rPr lang="en-PH" smtClean="0"/>
              <a:t>‹#›</a:t>
            </a:fld>
            <a:endParaRPr lang="en-PH"/>
          </a:p>
        </p:txBody>
      </p:sp>
    </p:spTree>
    <p:extLst>
      <p:ext uri="{BB962C8B-B14F-4D97-AF65-F5344CB8AC3E}">
        <p14:creationId xmlns:p14="http://schemas.microsoft.com/office/powerpoint/2010/main" val="571254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EE7B0A-4447-17A1-262B-8754C691AF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53E412A1-292E-1D26-CC24-BE42124442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8B74AF4-E965-555F-3AC9-B5155726C6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A6E3C37-83E1-4A21-8260-2DC4438A515E}" type="datetimeFigureOut">
              <a:rPr lang="en-PH" smtClean="0"/>
              <a:t>27/03/2025</a:t>
            </a:fld>
            <a:endParaRPr lang="en-PH"/>
          </a:p>
        </p:txBody>
      </p:sp>
      <p:sp>
        <p:nvSpPr>
          <p:cNvPr id="5" name="Footer Placeholder 4">
            <a:extLst>
              <a:ext uri="{FF2B5EF4-FFF2-40B4-BE49-F238E27FC236}">
                <a16:creationId xmlns:a16="http://schemas.microsoft.com/office/drawing/2014/main" id="{BED56AB5-2DD0-769C-462E-00D005836C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PH"/>
          </a:p>
        </p:txBody>
      </p:sp>
      <p:sp>
        <p:nvSpPr>
          <p:cNvPr id="6" name="Slide Number Placeholder 5">
            <a:extLst>
              <a:ext uri="{FF2B5EF4-FFF2-40B4-BE49-F238E27FC236}">
                <a16:creationId xmlns:a16="http://schemas.microsoft.com/office/drawing/2014/main" id="{DA770E66-7C75-2F8F-7C66-BF7812F2FD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271F3A3-073C-4B25-90FB-AB576B83AC5C}" type="slidenum">
              <a:rPr lang="en-PH" smtClean="0"/>
              <a:t>‹#›</a:t>
            </a:fld>
            <a:endParaRPr lang="en-PH"/>
          </a:p>
        </p:txBody>
      </p:sp>
    </p:spTree>
    <p:extLst>
      <p:ext uri="{BB962C8B-B14F-4D97-AF65-F5344CB8AC3E}">
        <p14:creationId xmlns:p14="http://schemas.microsoft.com/office/powerpoint/2010/main" val="362839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0.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png"/><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3.jpeg"/><Relationship Id="rId7" Type="http://schemas.openxmlformats.org/officeDocument/2006/relationships/diagramColors" Target="../diagrams/colors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5.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C681C32C-7AFC-4BB3-9088-65CBDFC5D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FFF3CA4-3A83-C34F-A3B6-A3BFD9808B79}"/>
              </a:ext>
            </a:extLst>
          </p:cNvPr>
          <p:cNvSpPr txBox="1"/>
          <p:nvPr/>
        </p:nvSpPr>
        <p:spPr>
          <a:xfrm>
            <a:off x="457200" y="4658613"/>
            <a:ext cx="5940725" cy="146597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3100" b="1">
                <a:solidFill>
                  <a:srgbClr val="F59920"/>
                </a:solidFill>
                <a:latin typeface="+mj-lt"/>
                <a:ea typeface="+mj-ea"/>
                <a:cs typeface="+mj-cs"/>
              </a:rPr>
              <a:t>E-commerce:</a:t>
            </a:r>
          </a:p>
          <a:p>
            <a:pPr>
              <a:lnSpc>
                <a:spcPct val="90000"/>
              </a:lnSpc>
              <a:spcBef>
                <a:spcPct val="0"/>
              </a:spcBef>
              <a:spcAft>
                <a:spcPts val="600"/>
              </a:spcAft>
            </a:pPr>
            <a:r>
              <a:rPr lang="en-US" sz="3100" b="1">
                <a:solidFill>
                  <a:srgbClr val="F59920"/>
                </a:solidFill>
                <a:latin typeface="+mj-lt"/>
                <a:ea typeface="+mj-ea"/>
                <a:cs typeface="+mj-cs"/>
              </a:rPr>
              <a:t>Brazilian (Olist) Orders Dataset</a:t>
            </a:r>
          </a:p>
        </p:txBody>
      </p:sp>
      <p:pic>
        <p:nvPicPr>
          <p:cNvPr id="9" name="Picture 8" descr="A person wearing blue glasses">
            <a:extLst>
              <a:ext uri="{FF2B5EF4-FFF2-40B4-BE49-F238E27FC236}">
                <a16:creationId xmlns:a16="http://schemas.microsoft.com/office/drawing/2014/main" id="{942C995F-DBEE-5AF7-95B0-EF494BE22C74}"/>
              </a:ext>
            </a:extLst>
          </p:cNvPr>
          <p:cNvPicPr>
            <a:picLocks noChangeAspect="1"/>
          </p:cNvPicPr>
          <p:nvPr/>
        </p:nvPicPr>
        <p:blipFill>
          <a:blip r:embed="rId2"/>
          <a:srcRect t="23733" b="24108"/>
          <a:stretch/>
        </p:blipFill>
        <p:spPr>
          <a:xfrm>
            <a:off x="0" y="432"/>
            <a:ext cx="12192000" cy="4244759"/>
          </a:xfrm>
          <a:prstGeom prst="rect">
            <a:avLst/>
          </a:prstGeom>
        </p:spPr>
      </p:pic>
      <p:sp>
        <p:nvSpPr>
          <p:cNvPr id="3" name="TextBox 2">
            <a:extLst>
              <a:ext uri="{FF2B5EF4-FFF2-40B4-BE49-F238E27FC236}">
                <a16:creationId xmlns:a16="http://schemas.microsoft.com/office/drawing/2014/main" id="{5FABA332-75DB-ABE6-5DAE-8CE4E2310786}"/>
              </a:ext>
            </a:extLst>
          </p:cNvPr>
          <p:cNvSpPr txBox="1"/>
          <p:nvPr/>
        </p:nvSpPr>
        <p:spPr>
          <a:xfrm>
            <a:off x="6096000" y="4583953"/>
            <a:ext cx="5638800" cy="146597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000">
                <a:solidFill>
                  <a:srgbClr val="F59920"/>
                </a:solidFill>
              </a:rPr>
              <a:t>Bernard Bernabeo</a:t>
            </a:r>
          </a:p>
          <a:p>
            <a:pPr marL="285750" indent="-228600">
              <a:lnSpc>
                <a:spcPct val="90000"/>
              </a:lnSpc>
              <a:spcAft>
                <a:spcPts val="600"/>
              </a:spcAft>
              <a:buFont typeface="Arial" panose="020B0604020202020204" pitchFamily="34" charset="0"/>
              <a:buChar char="•"/>
            </a:pPr>
            <a:r>
              <a:rPr lang="en-US" sz="2000">
                <a:solidFill>
                  <a:srgbClr val="F59920"/>
                </a:solidFill>
              </a:rPr>
              <a:t>King Eluard </a:t>
            </a:r>
            <a:r>
              <a:rPr lang="en-US" sz="2000" err="1">
                <a:solidFill>
                  <a:srgbClr val="F59920"/>
                </a:solidFill>
              </a:rPr>
              <a:t>Camota</a:t>
            </a:r>
            <a:endParaRPr lang="en-US" sz="2000">
              <a:solidFill>
                <a:srgbClr val="F59920"/>
              </a:solidFill>
            </a:endParaRPr>
          </a:p>
          <a:p>
            <a:pPr marL="285750" indent="-228600">
              <a:lnSpc>
                <a:spcPct val="90000"/>
              </a:lnSpc>
              <a:spcAft>
                <a:spcPts val="600"/>
              </a:spcAft>
              <a:buFont typeface="Arial" panose="020B0604020202020204" pitchFamily="34" charset="0"/>
              <a:buChar char="•"/>
            </a:pPr>
            <a:r>
              <a:rPr lang="en-US" sz="2000">
                <a:solidFill>
                  <a:srgbClr val="F59920"/>
                </a:solidFill>
              </a:rPr>
              <a:t>Patrick Salazar</a:t>
            </a:r>
          </a:p>
          <a:p>
            <a:pPr marL="285750" indent="-228600">
              <a:lnSpc>
                <a:spcPct val="90000"/>
              </a:lnSpc>
              <a:spcAft>
                <a:spcPts val="600"/>
              </a:spcAft>
              <a:buFont typeface="Arial" panose="020B0604020202020204" pitchFamily="34" charset="0"/>
              <a:buChar char="•"/>
            </a:pPr>
            <a:r>
              <a:rPr lang="en-US" sz="2000" err="1">
                <a:solidFill>
                  <a:srgbClr val="F59920"/>
                </a:solidFill>
              </a:rPr>
              <a:t>Trizzia</a:t>
            </a:r>
            <a:r>
              <a:rPr lang="en-US" sz="2000">
                <a:solidFill>
                  <a:srgbClr val="F59920"/>
                </a:solidFill>
              </a:rPr>
              <a:t> Ellaine Singson</a:t>
            </a:r>
          </a:p>
        </p:txBody>
      </p:sp>
      <p:sp>
        <p:nvSpPr>
          <p:cNvPr id="58" name="Rectangle 57">
            <a:extLst>
              <a:ext uri="{FF2B5EF4-FFF2-40B4-BE49-F238E27FC236}">
                <a16:creationId xmlns:a16="http://schemas.microsoft.com/office/drawing/2014/main" id="{199C0ED0-69DE-4C31-A5CF-E2A46FD3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D42B8BD-40AF-488E-8A79-D7256C917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2206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4" descr="A screenshot of a computer">
            <a:extLst>
              <a:ext uri="{FF2B5EF4-FFF2-40B4-BE49-F238E27FC236}">
                <a16:creationId xmlns:a16="http://schemas.microsoft.com/office/drawing/2014/main" id="{6DC6FF23-3B24-6DE9-BA3E-3568A1A7233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20" y="345504"/>
            <a:ext cx="12192000" cy="6581358"/>
          </a:xfrm>
        </p:spPr>
      </p:pic>
      <p:sp>
        <p:nvSpPr>
          <p:cNvPr id="2" name="Title 1">
            <a:extLst>
              <a:ext uri="{FF2B5EF4-FFF2-40B4-BE49-F238E27FC236}">
                <a16:creationId xmlns:a16="http://schemas.microsoft.com/office/drawing/2014/main" id="{875E8BE8-502D-C2AA-9497-B76ED21821D2}"/>
              </a:ext>
            </a:extLst>
          </p:cNvPr>
          <p:cNvSpPr>
            <a:spLocks noGrp="1"/>
          </p:cNvSpPr>
          <p:nvPr>
            <p:ph type="title"/>
          </p:nvPr>
        </p:nvSpPr>
        <p:spPr>
          <a:xfrm>
            <a:off x="352322" y="49161"/>
            <a:ext cx="11847197" cy="681037"/>
          </a:xfrm>
        </p:spPr>
        <p:txBody>
          <a:bodyPr>
            <a:noAutofit/>
          </a:bodyPr>
          <a:lstStyle/>
          <a:p>
            <a:r>
              <a:rPr lang="en-PH" sz="4000" b="1"/>
              <a:t>Objective 2: Product Category Performance Analysis </a:t>
            </a:r>
          </a:p>
        </p:txBody>
      </p:sp>
      <p:sp>
        <p:nvSpPr>
          <p:cNvPr id="12" name="Rectangle 11">
            <a:extLst>
              <a:ext uri="{FF2B5EF4-FFF2-40B4-BE49-F238E27FC236}">
                <a16:creationId xmlns:a16="http://schemas.microsoft.com/office/drawing/2014/main" id="{AB1321C3-4EB4-EED9-AF44-D8B951D1FDA1}"/>
              </a:ext>
            </a:extLst>
          </p:cNvPr>
          <p:cNvSpPr/>
          <p:nvPr/>
        </p:nvSpPr>
        <p:spPr>
          <a:xfrm>
            <a:off x="4394200" y="572756"/>
            <a:ext cx="7543800" cy="4499346"/>
          </a:xfrm>
          <a:prstGeom prst="rect">
            <a:avLst/>
          </a:prstGeom>
          <a:solidFill>
            <a:schemeClr val="accent3">
              <a:lumMod val="20000"/>
              <a:lumOff val="80000"/>
              <a:alpha val="40000"/>
            </a:schemeClr>
          </a:solidFill>
          <a:ln>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TextBox 9">
            <a:extLst>
              <a:ext uri="{FF2B5EF4-FFF2-40B4-BE49-F238E27FC236}">
                <a16:creationId xmlns:a16="http://schemas.microsoft.com/office/drawing/2014/main" id="{B67ACBB0-473C-D465-57F1-BF87A268051F}"/>
              </a:ext>
            </a:extLst>
          </p:cNvPr>
          <p:cNvSpPr txBox="1"/>
          <p:nvPr/>
        </p:nvSpPr>
        <p:spPr>
          <a:xfrm>
            <a:off x="4494366" y="2721114"/>
            <a:ext cx="3203268" cy="707886"/>
          </a:xfrm>
          <a:prstGeom prst="rect">
            <a:avLst/>
          </a:prstGeom>
          <a:noFill/>
        </p:spPr>
        <p:txBody>
          <a:bodyPr wrap="square" rtlCol="0">
            <a:spAutoFit/>
          </a:bodyPr>
          <a:lstStyle/>
          <a:p>
            <a:r>
              <a:rPr lang="en-PH" sz="2000" b="1"/>
              <a:t>3NF (Normalized Schema) </a:t>
            </a:r>
            <a:r>
              <a:rPr lang="en-PH" sz="2000" b="1">
                <a:sym typeface="Wingdings" panose="05000000000000000000" pitchFamily="2" charset="2"/>
              </a:rPr>
              <a:t> OBT (One Big Table) </a:t>
            </a:r>
            <a:endParaRPr lang="en-PH" sz="2000" b="1"/>
          </a:p>
        </p:txBody>
      </p:sp>
      <p:sp>
        <p:nvSpPr>
          <p:cNvPr id="13" name="Rectangle 12">
            <a:extLst>
              <a:ext uri="{FF2B5EF4-FFF2-40B4-BE49-F238E27FC236}">
                <a16:creationId xmlns:a16="http://schemas.microsoft.com/office/drawing/2014/main" id="{FDB21BF6-4410-3AD4-DC25-352E37475198}"/>
              </a:ext>
            </a:extLst>
          </p:cNvPr>
          <p:cNvSpPr/>
          <p:nvPr/>
        </p:nvSpPr>
        <p:spPr>
          <a:xfrm>
            <a:off x="-7520" y="-1"/>
            <a:ext cx="270000" cy="1121103"/>
          </a:xfrm>
          <a:prstGeom prst="rect">
            <a:avLst/>
          </a:prstGeom>
          <a:solidFill>
            <a:srgbClr val="3B62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Title 1">
            <a:extLst>
              <a:ext uri="{FF2B5EF4-FFF2-40B4-BE49-F238E27FC236}">
                <a16:creationId xmlns:a16="http://schemas.microsoft.com/office/drawing/2014/main" id="{21BAE41E-2BBC-1020-5EA0-581EA6A2FAF2}"/>
              </a:ext>
            </a:extLst>
          </p:cNvPr>
          <p:cNvSpPr txBox="1">
            <a:spLocks/>
          </p:cNvSpPr>
          <p:nvPr/>
        </p:nvSpPr>
        <p:spPr>
          <a:xfrm>
            <a:off x="352323" y="812106"/>
            <a:ext cx="4034358" cy="6179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Data Transformation </a:t>
            </a:r>
          </a:p>
        </p:txBody>
      </p:sp>
    </p:spTree>
    <p:extLst>
      <p:ext uri="{BB962C8B-B14F-4D97-AF65-F5344CB8AC3E}">
        <p14:creationId xmlns:p14="http://schemas.microsoft.com/office/powerpoint/2010/main" val="2309707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0C8C2-06BE-AECE-059B-76BE0B99D1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F9BFA3-05EC-6D93-677C-1563B2652A0D}"/>
              </a:ext>
            </a:extLst>
          </p:cNvPr>
          <p:cNvSpPr>
            <a:spLocks noGrp="1"/>
          </p:cNvSpPr>
          <p:nvPr>
            <p:ph type="title"/>
          </p:nvPr>
        </p:nvSpPr>
        <p:spPr>
          <a:xfrm>
            <a:off x="352322" y="49161"/>
            <a:ext cx="11847197" cy="681037"/>
          </a:xfrm>
        </p:spPr>
        <p:txBody>
          <a:bodyPr>
            <a:noAutofit/>
          </a:bodyPr>
          <a:lstStyle/>
          <a:p>
            <a:r>
              <a:rPr lang="en-PH" sz="4000" b="1"/>
              <a:t>Objective 2: Product Category Performance Analysis </a:t>
            </a:r>
          </a:p>
        </p:txBody>
      </p:sp>
      <p:sp>
        <p:nvSpPr>
          <p:cNvPr id="13" name="Rectangle 12">
            <a:extLst>
              <a:ext uri="{FF2B5EF4-FFF2-40B4-BE49-F238E27FC236}">
                <a16:creationId xmlns:a16="http://schemas.microsoft.com/office/drawing/2014/main" id="{1A645F54-5348-3611-55A9-3C13C684AA2C}"/>
              </a:ext>
            </a:extLst>
          </p:cNvPr>
          <p:cNvSpPr/>
          <p:nvPr/>
        </p:nvSpPr>
        <p:spPr>
          <a:xfrm>
            <a:off x="-7520" y="-1"/>
            <a:ext cx="270000" cy="1121103"/>
          </a:xfrm>
          <a:prstGeom prst="rect">
            <a:avLst/>
          </a:prstGeom>
          <a:solidFill>
            <a:srgbClr val="3B62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Title 1">
            <a:extLst>
              <a:ext uri="{FF2B5EF4-FFF2-40B4-BE49-F238E27FC236}">
                <a16:creationId xmlns:a16="http://schemas.microsoft.com/office/drawing/2014/main" id="{C8842891-6975-7DF0-52E4-009642C7124C}"/>
              </a:ext>
            </a:extLst>
          </p:cNvPr>
          <p:cNvSpPr txBox="1">
            <a:spLocks/>
          </p:cNvSpPr>
          <p:nvPr/>
        </p:nvSpPr>
        <p:spPr>
          <a:xfrm>
            <a:off x="352323" y="812106"/>
            <a:ext cx="4034358" cy="6179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Data Transformation </a:t>
            </a:r>
          </a:p>
        </p:txBody>
      </p:sp>
      <p:pic>
        <p:nvPicPr>
          <p:cNvPr id="9" name="Picture 8">
            <a:extLst>
              <a:ext uri="{FF2B5EF4-FFF2-40B4-BE49-F238E27FC236}">
                <a16:creationId xmlns:a16="http://schemas.microsoft.com/office/drawing/2014/main" id="{B2E44757-8BB3-5FF9-DA5D-F013BE23EC69}"/>
              </a:ext>
            </a:extLst>
          </p:cNvPr>
          <p:cNvPicPr>
            <a:picLocks noChangeAspect="1"/>
          </p:cNvPicPr>
          <p:nvPr/>
        </p:nvPicPr>
        <p:blipFill>
          <a:blip r:embed="rId3"/>
          <a:stretch>
            <a:fillRect/>
          </a:stretch>
        </p:blipFill>
        <p:spPr>
          <a:xfrm>
            <a:off x="1295309" y="1719382"/>
            <a:ext cx="10098595" cy="4527747"/>
          </a:xfrm>
          <a:prstGeom prst="rect">
            <a:avLst/>
          </a:prstGeom>
        </p:spPr>
      </p:pic>
    </p:spTree>
    <p:extLst>
      <p:ext uri="{BB962C8B-B14F-4D97-AF65-F5344CB8AC3E}">
        <p14:creationId xmlns:p14="http://schemas.microsoft.com/office/powerpoint/2010/main" val="2018240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9355D-01F8-250D-17DC-1F78B90960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A2C160-EE2F-6339-4674-4378A22D8DB3}"/>
              </a:ext>
            </a:extLst>
          </p:cNvPr>
          <p:cNvSpPr>
            <a:spLocks noGrp="1"/>
          </p:cNvSpPr>
          <p:nvPr>
            <p:ph type="title"/>
          </p:nvPr>
        </p:nvSpPr>
        <p:spPr>
          <a:xfrm>
            <a:off x="352323" y="49161"/>
            <a:ext cx="10515600" cy="681037"/>
          </a:xfrm>
        </p:spPr>
        <p:txBody>
          <a:bodyPr>
            <a:normAutofit/>
          </a:bodyPr>
          <a:lstStyle/>
          <a:p>
            <a:r>
              <a:rPr lang="en-PH" sz="4000" b="1"/>
              <a:t>Product Category Performance Analysis </a:t>
            </a:r>
          </a:p>
        </p:txBody>
      </p:sp>
      <p:pic>
        <p:nvPicPr>
          <p:cNvPr id="7" name="Graphic 6">
            <a:extLst>
              <a:ext uri="{FF2B5EF4-FFF2-40B4-BE49-F238E27FC236}">
                <a16:creationId xmlns:a16="http://schemas.microsoft.com/office/drawing/2014/main" id="{9D3ADD4A-B9CE-6A7F-9B56-E2BB3840D3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06858" y="46774"/>
            <a:ext cx="9004300" cy="5025328"/>
          </a:xfrm>
          <a:prstGeom prst="rect">
            <a:avLst/>
          </a:prstGeom>
        </p:spPr>
      </p:pic>
      <p:sp>
        <p:nvSpPr>
          <p:cNvPr id="13" name="Rectangle 12">
            <a:extLst>
              <a:ext uri="{FF2B5EF4-FFF2-40B4-BE49-F238E27FC236}">
                <a16:creationId xmlns:a16="http://schemas.microsoft.com/office/drawing/2014/main" id="{5A2E24F8-8769-D788-BD51-CCBB0F515FB2}"/>
              </a:ext>
            </a:extLst>
          </p:cNvPr>
          <p:cNvSpPr/>
          <p:nvPr/>
        </p:nvSpPr>
        <p:spPr>
          <a:xfrm>
            <a:off x="-7520" y="-1"/>
            <a:ext cx="270000" cy="1121103"/>
          </a:xfrm>
          <a:prstGeom prst="rect">
            <a:avLst/>
          </a:prstGeom>
          <a:solidFill>
            <a:srgbClr val="3B62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Title 1">
            <a:extLst>
              <a:ext uri="{FF2B5EF4-FFF2-40B4-BE49-F238E27FC236}">
                <a16:creationId xmlns:a16="http://schemas.microsoft.com/office/drawing/2014/main" id="{F27C50E6-11C7-B486-0298-C0509F567392}"/>
              </a:ext>
            </a:extLst>
          </p:cNvPr>
          <p:cNvSpPr txBox="1">
            <a:spLocks/>
          </p:cNvSpPr>
          <p:nvPr/>
        </p:nvSpPr>
        <p:spPr>
          <a:xfrm>
            <a:off x="352323" y="812106"/>
            <a:ext cx="4323044" cy="6179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Data Transformation </a:t>
            </a:r>
          </a:p>
        </p:txBody>
      </p:sp>
      <p:sp>
        <p:nvSpPr>
          <p:cNvPr id="6" name="Title 1">
            <a:extLst>
              <a:ext uri="{FF2B5EF4-FFF2-40B4-BE49-F238E27FC236}">
                <a16:creationId xmlns:a16="http://schemas.microsoft.com/office/drawing/2014/main" id="{7A4BCACD-CFF1-7078-8F82-4D76232EDF15}"/>
              </a:ext>
            </a:extLst>
          </p:cNvPr>
          <p:cNvSpPr txBox="1">
            <a:spLocks/>
          </p:cNvSpPr>
          <p:nvPr/>
        </p:nvSpPr>
        <p:spPr>
          <a:xfrm>
            <a:off x="352323" y="1231560"/>
            <a:ext cx="10406743" cy="6810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800"/>
              <a:t>Generalizing product categories </a:t>
            </a:r>
          </a:p>
        </p:txBody>
      </p:sp>
      <p:pic>
        <p:nvPicPr>
          <p:cNvPr id="17" name="Picture 16">
            <a:extLst>
              <a:ext uri="{FF2B5EF4-FFF2-40B4-BE49-F238E27FC236}">
                <a16:creationId xmlns:a16="http://schemas.microsoft.com/office/drawing/2014/main" id="{F80C4466-369F-5C06-F5CB-BA1A8FF413C1}"/>
              </a:ext>
            </a:extLst>
          </p:cNvPr>
          <p:cNvPicPr>
            <a:picLocks noChangeAspect="1"/>
          </p:cNvPicPr>
          <p:nvPr/>
        </p:nvPicPr>
        <p:blipFill>
          <a:blip r:embed="rId5"/>
          <a:stretch>
            <a:fillRect/>
          </a:stretch>
        </p:blipFill>
        <p:spPr>
          <a:xfrm>
            <a:off x="6505671" y="2176251"/>
            <a:ext cx="5197290" cy="2895851"/>
          </a:xfrm>
          <a:prstGeom prst="rect">
            <a:avLst/>
          </a:prstGeom>
        </p:spPr>
      </p:pic>
      <p:pic>
        <p:nvPicPr>
          <p:cNvPr id="19" name="Picture 18">
            <a:extLst>
              <a:ext uri="{FF2B5EF4-FFF2-40B4-BE49-F238E27FC236}">
                <a16:creationId xmlns:a16="http://schemas.microsoft.com/office/drawing/2014/main" id="{E56F3894-D300-F154-81B8-DCD8B4928B20}"/>
              </a:ext>
            </a:extLst>
          </p:cNvPr>
          <p:cNvPicPr>
            <a:picLocks noChangeAspect="1"/>
          </p:cNvPicPr>
          <p:nvPr/>
        </p:nvPicPr>
        <p:blipFill>
          <a:blip r:embed="rId6"/>
          <a:stretch>
            <a:fillRect/>
          </a:stretch>
        </p:blipFill>
        <p:spPr>
          <a:xfrm>
            <a:off x="489039" y="1849552"/>
            <a:ext cx="5121084" cy="4724809"/>
          </a:xfrm>
          <a:prstGeom prst="rect">
            <a:avLst/>
          </a:prstGeom>
        </p:spPr>
      </p:pic>
      <p:sp>
        <p:nvSpPr>
          <p:cNvPr id="20" name="Rectangle 19">
            <a:extLst>
              <a:ext uri="{FF2B5EF4-FFF2-40B4-BE49-F238E27FC236}">
                <a16:creationId xmlns:a16="http://schemas.microsoft.com/office/drawing/2014/main" id="{5B2B2B04-1B82-7408-3858-57BAE83BCF5D}"/>
              </a:ext>
            </a:extLst>
          </p:cNvPr>
          <p:cNvSpPr/>
          <p:nvPr/>
        </p:nvSpPr>
        <p:spPr>
          <a:xfrm>
            <a:off x="489039" y="1849552"/>
            <a:ext cx="2314451" cy="175678"/>
          </a:xfrm>
          <a:prstGeom prst="rect">
            <a:avLst/>
          </a:prstGeom>
          <a:solidFill>
            <a:schemeClr val="accent3">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B837A453-9D21-944A-64B4-8DC31232D154}"/>
              </a:ext>
            </a:extLst>
          </p:cNvPr>
          <p:cNvSpPr/>
          <p:nvPr/>
        </p:nvSpPr>
        <p:spPr>
          <a:xfrm>
            <a:off x="6505671" y="2176251"/>
            <a:ext cx="2447829" cy="155800"/>
          </a:xfrm>
          <a:prstGeom prst="rect">
            <a:avLst/>
          </a:prstGeom>
          <a:solidFill>
            <a:schemeClr val="accent3">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E6F7001-8B65-E231-5A11-5F2E6D2CBA97}"/>
              </a:ext>
            </a:extLst>
          </p:cNvPr>
          <p:cNvSpPr/>
          <p:nvPr/>
        </p:nvSpPr>
        <p:spPr>
          <a:xfrm>
            <a:off x="7030000" y="5072102"/>
            <a:ext cx="4148631" cy="3939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rPr>
              <a:t>Generalized Product Categories</a:t>
            </a:r>
          </a:p>
        </p:txBody>
      </p:sp>
      <p:sp>
        <p:nvSpPr>
          <p:cNvPr id="23" name="Arrow: Right 22">
            <a:extLst>
              <a:ext uri="{FF2B5EF4-FFF2-40B4-BE49-F238E27FC236}">
                <a16:creationId xmlns:a16="http://schemas.microsoft.com/office/drawing/2014/main" id="{D278D651-13DE-09C1-EBFF-711F6137D240}"/>
              </a:ext>
            </a:extLst>
          </p:cNvPr>
          <p:cNvSpPr/>
          <p:nvPr/>
        </p:nvSpPr>
        <p:spPr>
          <a:xfrm>
            <a:off x="5610123" y="3429000"/>
            <a:ext cx="895548" cy="53340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82041880-2E67-3DF1-2292-69A69F0E2823}"/>
              </a:ext>
            </a:extLst>
          </p:cNvPr>
          <p:cNvSpPr/>
          <p:nvPr/>
        </p:nvSpPr>
        <p:spPr>
          <a:xfrm>
            <a:off x="783541" y="6464022"/>
            <a:ext cx="4532080" cy="3939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rPr>
              <a:t>Product Categories (from Original dataset)</a:t>
            </a:r>
          </a:p>
        </p:txBody>
      </p:sp>
    </p:spTree>
    <p:extLst>
      <p:ext uri="{BB962C8B-B14F-4D97-AF65-F5344CB8AC3E}">
        <p14:creationId xmlns:p14="http://schemas.microsoft.com/office/powerpoint/2010/main" val="3756818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25A67-9AC9-894B-E7E5-DBFFDBCA1722}"/>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2DEBB02-800F-5E9B-C824-42300E0A075B}"/>
              </a:ext>
            </a:extLst>
          </p:cNvPr>
          <p:cNvSpPr txBox="1"/>
          <p:nvPr/>
        </p:nvSpPr>
        <p:spPr>
          <a:xfrm>
            <a:off x="262480" y="7085384"/>
            <a:ext cx="8135471" cy="75713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Tables for Schema</a:t>
            </a:r>
          </a:p>
          <a:p>
            <a:r>
              <a:rPr lang="en-US"/>
              <a:t>olist_orders_dataset.csv </a:t>
            </a:r>
          </a:p>
          <a:p>
            <a:r>
              <a:rPr lang="en-US"/>
              <a:t>olist_order_reviews_dataset.csv</a:t>
            </a:r>
          </a:p>
          <a:p>
            <a:r>
              <a:rPr lang="en-US"/>
              <a:t>olist_order_items_dataset.csv </a:t>
            </a:r>
          </a:p>
          <a:p>
            <a:r>
              <a:rPr lang="en-US"/>
              <a:t>olist_products_dataset.csv</a:t>
            </a:r>
          </a:p>
          <a:p>
            <a:r>
              <a:rPr lang="en-US"/>
              <a:t> product_category_name_translation.csv </a:t>
            </a:r>
          </a:p>
          <a:p>
            <a:endParaRPr lang="en-US"/>
          </a:p>
          <a:p>
            <a:r>
              <a:rPr lang="en-US"/>
              <a:t>Transformation:</a:t>
            </a:r>
            <a:br>
              <a:rPr lang="en-US"/>
            </a:br>
            <a:r>
              <a:rPr lang="en-US"/>
              <a:t>Categorize product category: reduce 71 to 12</a:t>
            </a:r>
          </a:p>
          <a:p>
            <a:r>
              <a:rPr lang="en-US"/>
              <a:t>Product category translation to English</a:t>
            </a:r>
          </a:p>
          <a:p>
            <a:endParaRPr lang="en-US"/>
          </a:p>
          <a:p>
            <a:r>
              <a:rPr lang="en-US"/>
              <a:t>Formatting:</a:t>
            </a:r>
          </a:p>
          <a:p>
            <a:r>
              <a:rPr lang="en-US"/>
              <a:t>Converted revenue to currency string for display</a:t>
            </a:r>
          </a:p>
          <a:p>
            <a:r>
              <a:rPr lang="en-US"/>
              <a:t>Rounded review scores to 2 decimal places</a:t>
            </a:r>
          </a:p>
          <a:p>
            <a:r>
              <a:rPr lang="en-US"/>
              <a:t>Formatted order counts with commas</a:t>
            </a:r>
          </a:p>
          <a:p>
            <a:endParaRPr lang="en-US"/>
          </a:p>
          <a:p>
            <a:r>
              <a:rPr lang="en-US"/>
              <a:t>Cleaning:</a:t>
            </a:r>
          </a:p>
          <a:p>
            <a:r>
              <a:rPr lang="en-US"/>
              <a:t>Filtered out orders with </a:t>
            </a:r>
            <a:r>
              <a:rPr lang="en-US" err="1"/>
              <a:t>order_status</a:t>
            </a:r>
            <a:r>
              <a:rPr lang="en-US"/>
              <a:t> != 'delivered’</a:t>
            </a:r>
          </a:p>
          <a:p>
            <a:r>
              <a:rPr lang="en-US"/>
              <a:t>Removed rows with missing category translations (via inner merge or </a:t>
            </a:r>
            <a:r>
              <a:rPr lang="en-US" err="1"/>
              <a:t>dropna</a:t>
            </a:r>
            <a:r>
              <a:rPr lang="en-US"/>
              <a:t>)</a:t>
            </a:r>
          </a:p>
          <a:p>
            <a:endParaRPr lang="en-US"/>
          </a:p>
          <a:p>
            <a:r>
              <a:rPr lang="en-US"/>
              <a:t>Basic Feature Engineering:</a:t>
            </a:r>
          </a:p>
          <a:p>
            <a:r>
              <a:rPr lang="en-US"/>
              <a:t>Created </a:t>
            </a:r>
            <a:r>
              <a:rPr lang="en-US" err="1"/>
              <a:t>total_revenue</a:t>
            </a:r>
            <a:r>
              <a:rPr lang="en-US"/>
              <a:t> per category by summing price of delivered items</a:t>
            </a:r>
          </a:p>
          <a:p>
            <a:r>
              <a:rPr lang="en-US"/>
              <a:t>Counted number of order lines per category as </a:t>
            </a:r>
            <a:r>
              <a:rPr lang="en-US" err="1"/>
              <a:t>order_count</a:t>
            </a:r>
            <a:endParaRPr lang="en-US"/>
          </a:p>
          <a:p>
            <a:r>
              <a:rPr lang="en-US"/>
              <a:t>Calculated average </a:t>
            </a:r>
            <a:r>
              <a:rPr lang="en-US" err="1"/>
              <a:t>review_score</a:t>
            </a:r>
            <a:r>
              <a:rPr lang="en-US"/>
              <a:t> per product category</a:t>
            </a:r>
          </a:p>
          <a:p>
            <a:r>
              <a:rPr lang="en-US"/>
              <a:t>Created </a:t>
            </a:r>
            <a:r>
              <a:rPr lang="en-US" err="1"/>
              <a:t>broad_category</a:t>
            </a:r>
            <a:r>
              <a:rPr lang="en-US"/>
              <a:t> feature by mapping product categories to grouped themes</a:t>
            </a:r>
          </a:p>
        </p:txBody>
      </p:sp>
      <p:sp>
        <p:nvSpPr>
          <p:cNvPr id="12" name="Rectangle 11">
            <a:extLst>
              <a:ext uri="{FF2B5EF4-FFF2-40B4-BE49-F238E27FC236}">
                <a16:creationId xmlns:a16="http://schemas.microsoft.com/office/drawing/2014/main" id="{AD73102E-E7A0-7422-087A-97748738CADF}"/>
              </a:ext>
            </a:extLst>
          </p:cNvPr>
          <p:cNvSpPr/>
          <p:nvPr/>
        </p:nvSpPr>
        <p:spPr>
          <a:xfrm>
            <a:off x="-7520" y="-1"/>
            <a:ext cx="270000" cy="1121103"/>
          </a:xfrm>
          <a:prstGeom prst="rect">
            <a:avLst/>
          </a:prstGeom>
          <a:solidFill>
            <a:srgbClr val="3B62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3" name="Table 2">
            <a:extLst>
              <a:ext uri="{FF2B5EF4-FFF2-40B4-BE49-F238E27FC236}">
                <a16:creationId xmlns:a16="http://schemas.microsoft.com/office/drawing/2014/main" id="{B82DEC95-357A-F466-8DB0-0A9E7D3A5CE2}"/>
              </a:ext>
            </a:extLst>
          </p:cNvPr>
          <p:cNvGraphicFramePr>
            <a:graphicFrameLocks noGrp="1"/>
          </p:cNvGraphicFramePr>
          <p:nvPr>
            <p:extLst>
              <p:ext uri="{D42A27DB-BD31-4B8C-83A1-F6EECF244321}">
                <p14:modId xmlns:p14="http://schemas.microsoft.com/office/powerpoint/2010/main" val="2107157512"/>
              </p:ext>
            </p:extLst>
          </p:nvPr>
        </p:nvGraphicFramePr>
        <p:xfrm>
          <a:off x="1158309" y="2182244"/>
          <a:ext cx="10363856" cy="3661790"/>
        </p:xfrm>
        <a:graphic>
          <a:graphicData uri="http://schemas.openxmlformats.org/drawingml/2006/table">
            <a:tbl>
              <a:tblPr bandRow="1">
                <a:tableStyleId>{5C22544A-7EE6-4342-B048-85BDC9FD1C3A}</a:tableStyleId>
              </a:tblPr>
              <a:tblGrid>
                <a:gridCol w="2821214">
                  <a:extLst>
                    <a:ext uri="{9D8B030D-6E8A-4147-A177-3AD203B41FA5}">
                      <a16:colId xmlns:a16="http://schemas.microsoft.com/office/drawing/2014/main" val="1252504730"/>
                    </a:ext>
                  </a:extLst>
                </a:gridCol>
                <a:gridCol w="4088023">
                  <a:extLst>
                    <a:ext uri="{9D8B030D-6E8A-4147-A177-3AD203B41FA5}">
                      <a16:colId xmlns:a16="http://schemas.microsoft.com/office/drawing/2014/main" val="3773273335"/>
                    </a:ext>
                  </a:extLst>
                </a:gridCol>
                <a:gridCol w="3454619">
                  <a:extLst>
                    <a:ext uri="{9D8B030D-6E8A-4147-A177-3AD203B41FA5}">
                      <a16:colId xmlns:a16="http://schemas.microsoft.com/office/drawing/2014/main" val="505109222"/>
                    </a:ext>
                  </a:extLst>
                </a:gridCol>
              </a:tblGrid>
              <a:tr h="387275">
                <a:tc>
                  <a:txBody>
                    <a:bodyPr/>
                    <a:lstStyle/>
                    <a:p>
                      <a:r>
                        <a:rPr lang="en-US" b="1"/>
                        <a:t>Cleaning Step</a:t>
                      </a:r>
                      <a:endParaRPr lang="en-US"/>
                    </a:p>
                  </a:txBody>
                  <a:tcPr anchor="ctr">
                    <a:lnL>
                      <a:noFill/>
                    </a:lnL>
                    <a:lnR>
                      <a:noFill/>
                    </a:lnR>
                    <a:lnT>
                      <a:noFill/>
                    </a:lnT>
                    <a:lnB>
                      <a:noFill/>
                    </a:lnB>
                    <a:noFill/>
                  </a:tcPr>
                </a:tc>
                <a:tc>
                  <a:txBody>
                    <a:bodyPr/>
                    <a:lstStyle/>
                    <a:p>
                      <a:r>
                        <a:rPr lang="en-US" b="1"/>
                        <a:t>What We Did</a:t>
                      </a:r>
                      <a:endParaRPr lang="en-US"/>
                    </a:p>
                  </a:txBody>
                  <a:tcPr anchor="ctr">
                    <a:lnL>
                      <a:noFill/>
                    </a:lnL>
                    <a:lnR>
                      <a:noFill/>
                    </a:lnR>
                    <a:lnT>
                      <a:noFill/>
                    </a:lnT>
                    <a:lnB>
                      <a:noFill/>
                    </a:lnB>
                    <a:noFill/>
                  </a:tcPr>
                </a:tc>
                <a:tc>
                  <a:txBody>
                    <a:bodyPr/>
                    <a:lstStyle/>
                    <a:p>
                      <a:r>
                        <a:rPr lang="en-US" b="1"/>
                        <a:t>Justification</a:t>
                      </a:r>
                      <a:endParaRPr lang="en-US"/>
                    </a:p>
                  </a:txBody>
                  <a:tcPr anchor="ctr">
                    <a:lnL>
                      <a:noFill/>
                    </a:lnL>
                    <a:lnR>
                      <a:noFill/>
                    </a:lnR>
                    <a:lnT>
                      <a:noFill/>
                    </a:lnT>
                    <a:lnB>
                      <a:noFill/>
                    </a:lnB>
                    <a:noFill/>
                  </a:tcPr>
                </a:tc>
                <a:extLst>
                  <a:ext uri="{0D108BD9-81ED-4DB2-BD59-A6C34878D82A}">
                    <a16:rowId xmlns:a16="http://schemas.microsoft.com/office/drawing/2014/main" val="2988057279"/>
                  </a:ext>
                </a:extLst>
              </a:tr>
              <a:tr h="622755">
                <a:tc>
                  <a:txBody>
                    <a:bodyPr/>
                    <a:lstStyle/>
                    <a:p>
                      <a:pPr lvl="0">
                        <a:buNone/>
                      </a:pPr>
                      <a:r>
                        <a:rPr lang="en-US" b="1"/>
                        <a:t>Filter data</a:t>
                      </a:r>
                      <a:endParaRPr lang="en-US"/>
                    </a:p>
                  </a:txBody>
                  <a:tcPr anchor="ctr">
                    <a:lnL>
                      <a:noFill/>
                    </a:lnL>
                    <a:lnR>
                      <a:noFill/>
                    </a:lnR>
                    <a:lnT>
                      <a:noFill/>
                    </a:lnT>
                    <a:lnB>
                      <a:noFill/>
                    </a:lnB>
                    <a:noFill/>
                  </a:tcPr>
                </a:tc>
                <a:tc>
                  <a:txBody>
                    <a:bodyPr/>
                    <a:lstStyle/>
                    <a:p>
                      <a:r>
                        <a:rPr lang="en-US"/>
                        <a:t>Only select "delivered" orders in `order_status` column</a:t>
                      </a:r>
                    </a:p>
                  </a:txBody>
                  <a:tcPr anchor="ctr">
                    <a:lnL>
                      <a:noFill/>
                    </a:lnL>
                    <a:lnR>
                      <a:noFill/>
                    </a:lnR>
                    <a:lnT>
                      <a:noFill/>
                    </a:lnT>
                    <a:lnB>
                      <a:noFill/>
                    </a:lnB>
                    <a:noFill/>
                  </a:tcPr>
                </a:tc>
                <a:tc>
                  <a:txBody>
                    <a:bodyPr/>
                    <a:lstStyle/>
                    <a:p>
                      <a:r>
                        <a:rPr lang="en-US"/>
                        <a:t>Only purchases with “delivered” status were considered as successful transaction</a:t>
                      </a:r>
                    </a:p>
                  </a:txBody>
                  <a:tcPr anchor="ctr">
                    <a:lnL>
                      <a:noFill/>
                    </a:lnL>
                    <a:lnR>
                      <a:noFill/>
                    </a:lnR>
                    <a:lnT>
                      <a:noFill/>
                    </a:lnT>
                    <a:lnB>
                      <a:noFill/>
                    </a:lnB>
                    <a:noFill/>
                  </a:tcPr>
                </a:tc>
                <a:extLst>
                  <a:ext uri="{0D108BD9-81ED-4DB2-BD59-A6C34878D82A}">
                    <a16:rowId xmlns:a16="http://schemas.microsoft.com/office/drawing/2014/main" val="3236301583"/>
                  </a:ext>
                </a:extLst>
              </a:tr>
              <a:tr h="622755">
                <a:tc>
                  <a:txBody>
                    <a:bodyPr/>
                    <a:lstStyle/>
                    <a:p>
                      <a:r>
                        <a:rPr lang="en-US" b="1"/>
                        <a:t>Dropping Null Values</a:t>
                      </a:r>
                      <a:endParaRPr lang="en-US"/>
                    </a:p>
                  </a:txBody>
                  <a:tcPr anchor="ctr">
                    <a:lnL>
                      <a:noFill/>
                    </a:lnL>
                    <a:lnR>
                      <a:noFill/>
                    </a:lnR>
                    <a:lnT>
                      <a:noFill/>
                    </a:lnT>
                    <a:lnB>
                      <a:noFill/>
                    </a:lnB>
                    <a:noFill/>
                  </a:tcPr>
                </a:tc>
                <a:tc>
                  <a:txBody>
                    <a:bodyPr/>
                    <a:lstStyle/>
                    <a:p>
                      <a:pPr lvl="0">
                        <a:buNone/>
                      </a:pPr>
                      <a:r>
                        <a:rPr lang="en-US" sz="1800" b="0" i="0" u="none" strike="noStrike" noProof="0">
                          <a:solidFill>
                            <a:srgbClr val="000000"/>
                          </a:solidFill>
                          <a:latin typeface="Aptos"/>
                        </a:rPr>
                        <a:t>Drop null values on columns `review_score`and  </a:t>
                      </a:r>
                    </a:p>
                    <a:p>
                      <a:pPr lvl="0">
                        <a:buNone/>
                      </a:pPr>
                      <a:r>
                        <a:rPr lang="en-US" sz="1800" b="0" i="0" u="none" strike="noStrike" noProof="0">
                          <a:solidFill>
                            <a:srgbClr val="000000"/>
                          </a:solidFill>
                          <a:latin typeface="Aptos"/>
                        </a:rPr>
                        <a:t>‘generalized_product_category</a:t>
                      </a:r>
                      <a:endParaRPr lang="en-US"/>
                    </a:p>
                  </a:txBody>
                  <a:tcPr anchor="ctr">
                    <a:lnL>
                      <a:noFill/>
                    </a:lnL>
                    <a:lnR>
                      <a:noFill/>
                    </a:lnR>
                    <a:lnT>
                      <a:noFill/>
                    </a:lnT>
                    <a:lnB>
                      <a:noFill/>
                    </a:lnB>
                    <a:noFill/>
                  </a:tcPr>
                </a:tc>
                <a:tc>
                  <a:txBody>
                    <a:bodyPr/>
                    <a:lstStyle/>
                    <a:p>
                      <a:pPr lvl="0">
                        <a:buNone/>
                      </a:pPr>
                      <a:r>
                        <a:rPr lang="en-US"/>
                        <a:t>Null value means no product rating from the customer. Keeping null values will affect the review score for a specific product. </a:t>
                      </a:r>
                    </a:p>
                    <a:p>
                      <a:pPr lvl="0">
                        <a:buNone/>
                      </a:pPr>
                      <a:r>
                        <a:rPr lang="en-US"/>
                        <a:t>Untraceable product category.</a:t>
                      </a:r>
                    </a:p>
                  </a:txBody>
                  <a:tcPr anchor="ctr">
                    <a:lnL>
                      <a:noFill/>
                    </a:lnL>
                    <a:lnR>
                      <a:noFill/>
                    </a:lnR>
                    <a:lnT>
                      <a:noFill/>
                    </a:lnT>
                    <a:lnB>
                      <a:noFill/>
                    </a:lnB>
                    <a:noFill/>
                  </a:tcPr>
                </a:tc>
                <a:extLst>
                  <a:ext uri="{0D108BD9-81ED-4DB2-BD59-A6C34878D82A}">
                    <a16:rowId xmlns:a16="http://schemas.microsoft.com/office/drawing/2014/main" val="606037851"/>
                  </a:ext>
                </a:extLst>
              </a:tr>
              <a:tr h="622755">
                <a:tc>
                  <a:txBody>
                    <a:bodyPr/>
                    <a:lstStyle/>
                    <a:p>
                      <a:endParaRPr lang="en-US"/>
                    </a:p>
                  </a:txBody>
                  <a:tcPr anchor="ctr">
                    <a:lnL>
                      <a:noFill/>
                    </a:lnL>
                    <a:lnR>
                      <a:noFill/>
                    </a:lnR>
                    <a:lnT>
                      <a:noFill/>
                    </a:lnT>
                    <a:lnB>
                      <a:noFill/>
                    </a:lnB>
                    <a:noFill/>
                  </a:tcPr>
                </a:tc>
                <a:tc>
                  <a:txBody>
                    <a:bodyPr/>
                    <a:lstStyle/>
                    <a:p>
                      <a:pPr lvl="0">
                        <a:buNone/>
                      </a:pPr>
                      <a:endParaRPr lang="en-US"/>
                    </a:p>
                  </a:txBody>
                  <a:tcPr anchor="ctr">
                    <a:lnL>
                      <a:noFill/>
                    </a:lnL>
                    <a:lnR>
                      <a:noFill/>
                    </a:lnR>
                    <a:lnT>
                      <a:noFill/>
                    </a:lnT>
                    <a:lnB>
                      <a:noFill/>
                    </a:lnB>
                    <a:noFill/>
                  </a:tcPr>
                </a:tc>
                <a:tc>
                  <a:txBody>
                    <a:bodyPr/>
                    <a:lstStyle/>
                    <a:p>
                      <a:endParaRPr lang="en-US"/>
                    </a:p>
                  </a:txBody>
                  <a:tcPr anchor="ctr">
                    <a:lnL>
                      <a:noFill/>
                    </a:lnL>
                    <a:lnR>
                      <a:noFill/>
                    </a:lnR>
                    <a:lnT>
                      <a:noFill/>
                    </a:lnT>
                    <a:lnB>
                      <a:noFill/>
                    </a:lnB>
                    <a:noFill/>
                  </a:tcPr>
                </a:tc>
                <a:extLst>
                  <a:ext uri="{0D108BD9-81ED-4DB2-BD59-A6C34878D82A}">
                    <a16:rowId xmlns:a16="http://schemas.microsoft.com/office/drawing/2014/main" val="2379610933"/>
                  </a:ext>
                </a:extLst>
              </a:tr>
            </a:tbl>
          </a:graphicData>
        </a:graphic>
      </p:graphicFrame>
      <p:sp>
        <p:nvSpPr>
          <p:cNvPr id="4" name="Title 1">
            <a:extLst>
              <a:ext uri="{FF2B5EF4-FFF2-40B4-BE49-F238E27FC236}">
                <a16:creationId xmlns:a16="http://schemas.microsoft.com/office/drawing/2014/main" id="{56900688-DFF7-8590-273F-C974042A36A5}"/>
              </a:ext>
            </a:extLst>
          </p:cNvPr>
          <p:cNvSpPr txBox="1">
            <a:spLocks/>
          </p:cNvSpPr>
          <p:nvPr/>
        </p:nvSpPr>
        <p:spPr>
          <a:xfrm>
            <a:off x="262480" y="1252282"/>
            <a:ext cx="10406743" cy="6179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Data Cleaning</a:t>
            </a:r>
          </a:p>
        </p:txBody>
      </p:sp>
      <p:sp>
        <p:nvSpPr>
          <p:cNvPr id="8" name="Title 1">
            <a:extLst>
              <a:ext uri="{FF2B5EF4-FFF2-40B4-BE49-F238E27FC236}">
                <a16:creationId xmlns:a16="http://schemas.microsoft.com/office/drawing/2014/main" id="{288B282E-966D-1511-3663-43CD2F83654D}"/>
              </a:ext>
            </a:extLst>
          </p:cNvPr>
          <p:cNvSpPr txBox="1">
            <a:spLocks/>
          </p:cNvSpPr>
          <p:nvPr/>
        </p:nvSpPr>
        <p:spPr>
          <a:xfrm>
            <a:off x="352323" y="49161"/>
            <a:ext cx="10515600" cy="6810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H" sz="4000" b="1"/>
              <a:t>Product Category Performance Analysis </a:t>
            </a:r>
          </a:p>
        </p:txBody>
      </p:sp>
    </p:spTree>
    <p:extLst>
      <p:ext uri="{BB962C8B-B14F-4D97-AF65-F5344CB8AC3E}">
        <p14:creationId xmlns:p14="http://schemas.microsoft.com/office/powerpoint/2010/main" val="3111734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F51E2-A6F1-884C-206D-ECA2A3B280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A87578-2853-A4D6-9209-A8FDE2E13C78}"/>
              </a:ext>
            </a:extLst>
          </p:cNvPr>
          <p:cNvSpPr>
            <a:spLocks noGrp="1"/>
          </p:cNvSpPr>
          <p:nvPr>
            <p:ph type="title"/>
          </p:nvPr>
        </p:nvSpPr>
        <p:spPr>
          <a:xfrm>
            <a:off x="352323" y="49161"/>
            <a:ext cx="10515600" cy="681037"/>
          </a:xfrm>
        </p:spPr>
        <p:txBody>
          <a:bodyPr>
            <a:normAutofit/>
          </a:bodyPr>
          <a:lstStyle/>
          <a:p>
            <a:r>
              <a:rPr lang="en-PH" sz="4000" b="1"/>
              <a:t>Product Category Performance Analysis </a:t>
            </a:r>
          </a:p>
        </p:txBody>
      </p:sp>
      <p:pic>
        <p:nvPicPr>
          <p:cNvPr id="7" name="Graphic 6">
            <a:extLst>
              <a:ext uri="{FF2B5EF4-FFF2-40B4-BE49-F238E27FC236}">
                <a16:creationId xmlns:a16="http://schemas.microsoft.com/office/drawing/2014/main" id="{633C2867-5001-D83D-D267-A4B3D774E5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06858" y="46774"/>
            <a:ext cx="9004300" cy="5025328"/>
          </a:xfrm>
          <a:prstGeom prst="rect">
            <a:avLst/>
          </a:prstGeom>
        </p:spPr>
      </p:pic>
      <p:sp>
        <p:nvSpPr>
          <p:cNvPr id="13" name="Rectangle 12">
            <a:extLst>
              <a:ext uri="{FF2B5EF4-FFF2-40B4-BE49-F238E27FC236}">
                <a16:creationId xmlns:a16="http://schemas.microsoft.com/office/drawing/2014/main" id="{4E344871-3B95-6F55-CE76-3FB79E07BFE3}"/>
              </a:ext>
            </a:extLst>
          </p:cNvPr>
          <p:cNvSpPr/>
          <p:nvPr/>
        </p:nvSpPr>
        <p:spPr>
          <a:xfrm>
            <a:off x="-7520" y="-1"/>
            <a:ext cx="270000" cy="1121103"/>
          </a:xfrm>
          <a:prstGeom prst="rect">
            <a:avLst/>
          </a:prstGeom>
          <a:solidFill>
            <a:srgbClr val="3B62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Title 1">
            <a:extLst>
              <a:ext uri="{FF2B5EF4-FFF2-40B4-BE49-F238E27FC236}">
                <a16:creationId xmlns:a16="http://schemas.microsoft.com/office/drawing/2014/main" id="{B4ACB460-6B1B-31EF-3551-B37AB6888988}"/>
              </a:ext>
            </a:extLst>
          </p:cNvPr>
          <p:cNvSpPr txBox="1">
            <a:spLocks/>
          </p:cNvSpPr>
          <p:nvPr/>
        </p:nvSpPr>
        <p:spPr>
          <a:xfrm>
            <a:off x="352323" y="812106"/>
            <a:ext cx="4323044" cy="6179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Feature Engineering</a:t>
            </a:r>
          </a:p>
        </p:txBody>
      </p:sp>
      <p:grpSp>
        <p:nvGrpSpPr>
          <p:cNvPr id="30" name="Group 29">
            <a:extLst>
              <a:ext uri="{FF2B5EF4-FFF2-40B4-BE49-F238E27FC236}">
                <a16:creationId xmlns:a16="http://schemas.microsoft.com/office/drawing/2014/main" id="{A871D4BA-5A7C-9CBE-13D9-2D883C28D283}"/>
              </a:ext>
            </a:extLst>
          </p:cNvPr>
          <p:cNvGrpSpPr/>
          <p:nvPr/>
        </p:nvGrpSpPr>
        <p:grpSpPr>
          <a:xfrm>
            <a:off x="497467" y="1667757"/>
            <a:ext cx="11197066" cy="4695809"/>
            <a:chOff x="497467" y="1667757"/>
            <a:chExt cx="11197066" cy="4695809"/>
          </a:xfrm>
        </p:grpSpPr>
        <p:sp>
          <p:nvSpPr>
            <p:cNvPr id="22" name="Rectangle 21">
              <a:extLst>
                <a:ext uri="{FF2B5EF4-FFF2-40B4-BE49-F238E27FC236}">
                  <a16:creationId xmlns:a16="http://schemas.microsoft.com/office/drawing/2014/main" id="{8CF782CA-EF73-9568-EA75-B5C76BA9C627}"/>
                </a:ext>
              </a:extLst>
            </p:cNvPr>
            <p:cNvSpPr/>
            <p:nvPr/>
          </p:nvSpPr>
          <p:spPr>
            <a:xfrm>
              <a:off x="497467" y="5969588"/>
              <a:ext cx="7596961" cy="393978"/>
            </a:xfrm>
            <a:prstGeom prst="rect">
              <a:avLst/>
            </a:prstGeom>
            <a:solidFill>
              <a:srgbClr val="3B62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Before Feature Engineering </a:t>
              </a:r>
            </a:p>
          </p:txBody>
        </p:sp>
        <p:sp>
          <p:nvSpPr>
            <p:cNvPr id="23" name="Arrow: Right 22">
              <a:extLst>
                <a:ext uri="{FF2B5EF4-FFF2-40B4-BE49-F238E27FC236}">
                  <a16:creationId xmlns:a16="http://schemas.microsoft.com/office/drawing/2014/main" id="{D5E4C642-58F1-DE36-ED7A-6E04EDEE90EC}"/>
                </a:ext>
              </a:extLst>
            </p:cNvPr>
            <p:cNvSpPr/>
            <p:nvPr/>
          </p:nvSpPr>
          <p:spPr>
            <a:xfrm>
              <a:off x="3538626" y="2418049"/>
              <a:ext cx="895548" cy="53340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descr="A screenshot of a computer&#10;&#10;AI-generated content may be incorrect.">
              <a:extLst>
                <a:ext uri="{FF2B5EF4-FFF2-40B4-BE49-F238E27FC236}">
                  <a16:creationId xmlns:a16="http://schemas.microsoft.com/office/drawing/2014/main" id="{A564680F-F79B-5062-016A-E9B8808BF815}"/>
                </a:ext>
              </a:extLst>
            </p:cNvPr>
            <p:cNvPicPr>
              <a:picLocks noChangeAspect="1"/>
            </p:cNvPicPr>
            <p:nvPr/>
          </p:nvPicPr>
          <p:blipFill>
            <a:blip r:embed="rId5"/>
            <a:srcRect l="52149" t="4070" r="4361" b="67232"/>
            <a:stretch/>
          </p:blipFill>
          <p:spPr>
            <a:xfrm>
              <a:off x="497467" y="1709351"/>
              <a:ext cx="3026253" cy="1757238"/>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1E75BEB0-A4BA-69A3-1614-9945010D5C68}"/>
                </a:ext>
              </a:extLst>
            </p:cNvPr>
            <p:cNvPicPr>
              <a:picLocks noChangeAspect="1"/>
            </p:cNvPicPr>
            <p:nvPr/>
          </p:nvPicPr>
          <p:blipFill>
            <a:blip r:embed="rId5"/>
            <a:srcRect l="51197" t="85355" r="3666" b="3925"/>
            <a:stretch/>
          </p:blipFill>
          <p:spPr>
            <a:xfrm>
              <a:off x="4406832" y="2351034"/>
              <a:ext cx="3140766" cy="656424"/>
            </a:xfrm>
            <a:prstGeom prst="rect">
              <a:avLst/>
            </a:prstGeom>
          </p:spPr>
        </p:pic>
        <p:sp>
          <p:nvSpPr>
            <p:cNvPr id="11" name="Arrow: Right 10">
              <a:extLst>
                <a:ext uri="{FF2B5EF4-FFF2-40B4-BE49-F238E27FC236}">
                  <a16:creationId xmlns:a16="http://schemas.microsoft.com/office/drawing/2014/main" id="{693AEC1E-D850-617D-5D1A-03E0D56869E5}"/>
                </a:ext>
              </a:extLst>
            </p:cNvPr>
            <p:cNvSpPr/>
            <p:nvPr/>
          </p:nvSpPr>
          <p:spPr>
            <a:xfrm>
              <a:off x="7582209" y="2393905"/>
              <a:ext cx="895548" cy="53340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199259BB-FCBA-ED5C-2353-25B09512CDA7}"/>
                </a:ext>
              </a:extLst>
            </p:cNvPr>
            <p:cNvSpPr/>
            <p:nvPr/>
          </p:nvSpPr>
          <p:spPr>
            <a:xfrm>
              <a:off x="831692" y="2087648"/>
              <a:ext cx="1765691" cy="153870"/>
            </a:xfrm>
            <a:prstGeom prst="rect">
              <a:avLst/>
            </a:prstGeom>
            <a:solidFill>
              <a:schemeClr val="accent3">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39DC5A4E-B25F-BD30-38DC-24000E098366}"/>
                </a:ext>
              </a:extLst>
            </p:cNvPr>
            <p:cNvSpPr/>
            <p:nvPr/>
          </p:nvSpPr>
          <p:spPr>
            <a:xfrm>
              <a:off x="4746945" y="2760855"/>
              <a:ext cx="1812074" cy="166450"/>
            </a:xfrm>
            <a:prstGeom prst="rect">
              <a:avLst/>
            </a:prstGeom>
            <a:solidFill>
              <a:schemeClr val="accent3">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14">
              <a:extLst>
                <a:ext uri="{FF2B5EF4-FFF2-40B4-BE49-F238E27FC236}">
                  <a16:creationId xmlns:a16="http://schemas.microsoft.com/office/drawing/2014/main" id="{07405F00-E88B-6031-F9CA-823EED272BBE}"/>
                </a:ext>
              </a:extLst>
            </p:cNvPr>
            <p:cNvPicPr>
              <a:picLocks noChangeAspect="1"/>
            </p:cNvPicPr>
            <p:nvPr/>
          </p:nvPicPr>
          <p:blipFill>
            <a:blip r:embed="rId6"/>
            <a:stretch>
              <a:fillRect/>
            </a:stretch>
          </p:blipFill>
          <p:spPr>
            <a:xfrm>
              <a:off x="1045047" y="3466589"/>
              <a:ext cx="1196444" cy="2293819"/>
            </a:xfrm>
            <a:prstGeom prst="rect">
              <a:avLst/>
            </a:prstGeom>
          </p:spPr>
        </p:pic>
        <p:pic>
          <p:nvPicPr>
            <p:cNvPr id="18" name="Picture 17">
              <a:extLst>
                <a:ext uri="{FF2B5EF4-FFF2-40B4-BE49-F238E27FC236}">
                  <a16:creationId xmlns:a16="http://schemas.microsoft.com/office/drawing/2014/main" id="{F2CCA5C8-4266-9A3D-EA26-410F29B32885}"/>
                </a:ext>
              </a:extLst>
            </p:cNvPr>
            <p:cNvPicPr>
              <a:picLocks noChangeAspect="1"/>
            </p:cNvPicPr>
            <p:nvPr/>
          </p:nvPicPr>
          <p:blipFill>
            <a:blip r:embed="rId7"/>
            <a:stretch>
              <a:fillRect/>
            </a:stretch>
          </p:blipFill>
          <p:spPr>
            <a:xfrm>
              <a:off x="5177045" y="3007458"/>
              <a:ext cx="1600339" cy="2331922"/>
            </a:xfrm>
            <a:prstGeom prst="rect">
              <a:avLst/>
            </a:prstGeom>
          </p:spPr>
        </p:pic>
        <p:pic>
          <p:nvPicPr>
            <p:cNvPr id="26" name="Picture 25">
              <a:extLst>
                <a:ext uri="{FF2B5EF4-FFF2-40B4-BE49-F238E27FC236}">
                  <a16:creationId xmlns:a16="http://schemas.microsoft.com/office/drawing/2014/main" id="{BE4FF9D1-CABA-2E2A-3BA7-36AB057693FC}"/>
                </a:ext>
              </a:extLst>
            </p:cNvPr>
            <p:cNvPicPr>
              <a:picLocks noChangeAspect="1"/>
            </p:cNvPicPr>
            <p:nvPr/>
          </p:nvPicPr>
          <p:blipFill>
            <a:blip r:embed="rId8"/>
            <a:stretch>
              <a:fillRect/>
            </a:stretch>
          </p:blipFill>
          <p:spPr>
            <a:xfrm>
              <a:off x="8592264" y="1667757"/>
              <a:ext cx="3086367" cy="2301439"/>
            </a:xfrm>
            <a:prstGeom prst="rect">
              <a:avLst/>
            </a:prstGeom>
          </p:spPr>
        </p:pic>
        <p:sp>
          <p:nvSpPr>
            <p:cNvPr id="27" name="Rectangle 26">
              <a:extLst>
                <a:ext uri="{FF2B5EF4-FFF2-40B4-BE49-F238E27FC236}">
                  <a16:creationId xmlns:a16="http://schemas.microsoft.com/office/drawing/2014/main" id="{56D1773A-F06D-E3E2-B785-C46A8662F92B}"/>
                </a:ext>
              </a:extLst>
            </p:cNvPr>
            <p:cNvSpPr/>
            <p:nvPr/>
          </p:nvSpPr>
          <p:spPr>
            <a:xfrm>
              <a:off x="8165990" y="5967746"/>
              <a:ext cx="3528543" cy="393978"/>
            </a:xfrm>
            <a:prstGeom prst="rect">
              <a:avLst/>
            </a:prstGeom>
            <a:solidFill>
              <a:srgbClr val="3B62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After Feature Engineering</a:t>
              </a:r>
            </a:p>
          </p:txBody>
        </p:sp>
        <p:sp>
          <p:nvSpPr>
            <p:cNvPr id="28" name="Rectangle 27">
              <a:extLst>
                <a:ext uri="{FF2B5EF4-FFF2-40B4-BE49-F238E27FC236}">
                  <a16:creationId xmlns:a16="http://schemas.microsoft.com/office/drawing/2014/main" id="{CB30BEB6-1517-A214-B94C-A90320C781BC}"/>
                </a:ext>
              </a:extLst>
            </p:cNvPr>
            <p:cNvSpPr/>
            <p:nvPr/>
          </p:nvSpPr>
          <p:spPr>
            <a:xfrm>
              <a:off x="10225377" y="1667757"/>
              <a:ext cx="1453253" cy="2301438"/>
            </a:xfrm>
            <a:prstGeom prst="rect">
              <a:avLst/>
            </a:prstGeom>
            <a:solidFill>
              <a:schemeClr val="accent3">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3681350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7B9282-92C7-4B87-D0BF-A540E0A9FD12}"/>
              </a:ext>
            </a:extLst>
          </p:cNvPr>
          <p:cNvSpPr/>
          <p:nvPr/>
        </p:nvSpPr>
        <p:spPr>
          <a:xfrm>
            <a:off x="-7520" y="-1"/>
            <a:ext cx="270000" cy="1121103"/>
          </a:xfrm>
          <a:prstGeom prst="rect">
            <a:avLst/>
          </a:prstGeom>
          <a:solidFill>
            <a:srgbClr val="3B62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itle 1">
            <a:extLst>
              <a:ext uri="{FF2B5EF4-FFF2-40B4-BE49-F238E27FC236}">
                <a16:creationId xmlns:a16="http://schemas.microsoft.com/office/drawing/2014/main" id="{3B2E2666-1721-C8D0-8AF8-46EC607D6ABC}"/>
              </a:ext>
            </a:extLst>
          </p:cNvPr>
          <p:cNvSpPr txBox="1">
            <a:spLocks/>
          </p:cNvSpPr>
          <p:nvPr/>
        </p:nvSpPr>
        <p:spPr>
          <a:xfrm>
            <a:off x="352323" y="49161"/>
            <a:ext cx="10515600" cy="6810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H" sz="4000" b="1"/>
              <a:t>Product Category Performance Analysis </a:t>
            </a:r>
          </a:p>
        </p:txBody>
      </p:sp>
      <p:pic>
        <p:nvPicPr>
          <p:cNvPr id="8" name="Picture 7">
            <a:extLst>
              <a:ext uri="{FF2B5EF4-FFF2-40B4-BE49-F238E27FC236}">
                <a16:creationId xmlns:a16="http://schemas.microsoft.com/office/drawing/2014/main" id="{2E250678-33D5-C19B-54F1-2614BC4FDEBB}"/>
              </a:ext>
            </a:extLst>
          </p:cNvPr>
          <p:cNvPicPr>
            <a:picLocks noChangeAspect="1"/>
          </p:cNvPicPr>
          <p:nvPr/>
        </p:nvPicPr>
        <p:blipFill>
          <a:blip r:embed="rId3"/>
          <a:srcRect l="826" t="942"/>
          <a:stretch/>
        </p:blipFill>
        <p:spPr>
          <a:xfrm>
            <a:off x="1985108" y="1398954"/>
            <a:ext cx="8290824" cy="4099055"/>
          </a:xfrm>
          <a:prstGeom prst="rect">
            <a:avLst/>
          </a:prstGeom>
          <a:ln>
            <a:noFill/>
          </a:ln>
        </p:spPr>
      </p:pic>
    </p:spTree>
    <p:extLst>
      <p:ext uri="{BB962C8B-B14F-4D97-AF65-F5344CB8AC3E}">
        <p14:creationId xmlns:p14="http://schemas.microsoft.com/office/powerpoint/2010/main" val="41704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CE817-4885-FF1B-960A-313650352F6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41BC963D-BB01-80BB-284D-09FF0280C894}"/>
              </a:ext>
            </a:extLst>
          </p:cNvPr>
          <p:cNvSpPr/>
          <p:nvPr/>
        </p:nvSpPr>
        <p:spPr>
          <a:xfrm>
            <a:off x="-7520" y="-1"/>
            <a:ext cx="270000" cy="1121103"/>
          </a:xfrm>
          <a:prstGeom prst="rect">
            <a:avLst/>
          </a:prstGeom>
          <a:solidFill>
            <a:srgbClr val="3B62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itle 1">
            <a:extLst>
              <a:ext uri="{FF2B5EF4-FFF2-40B4-BE49-F238E27FC236}">
                <a16:creationId xmlns:a16="http://schemas.microsoft.com/office/drawing/2014/main" id="{BF822F6C-847A-C467-7AB3-2BBC5C37DF73}"/>
              </a:ext>
            </a:extLst>
          </p:cNvPr>
          <p:cNvSpPr txBox="1">
            <a:spLocks/>
          </p:cNvSpPr>
          <p:nvPr/>
        </p:nvSpPr>
        <p:spPr>
          <a:xfrm>
            <a:off x="352323" y="49161"/>
            <a:ext cx="10515600" cy="6810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H" sz="4000" b="1"/>
              <a:t>Product Category Performance Analysis </a:t>
            </a:r>
          </a:p>
        </p:txBody>
      </p:sp>
      <p:pic>
        <p:nvPicPr>
          <p:cNvPr id="9" name="Picture 8">
            <a:extLst>
              <a:ext uri="{FF2B5EF4-FFF2-40B4-BE49-F238E27FC236}">
                <a16:creationId xmlns:a16="http://schemas.microsoft.com/office/drawing/2014/main" id="{27E871C8-EE26-5851-322B-A66EC5CD65E4}"/>
              </a:ext>
            </a:extLst>
          </p:cNvPr>
          <p:cNvPicPr>
            <a:picLocks noChangeAspect="1"/>
          </p:cNvPicPr>
          <p:nvPr/>
        </p:nvPicPr>
        <p:blipFill>
          <a:blip r:embed="rId3"/>
          <a:stretch>
            <a:fillRect/>
          </a:stretch>
        </p:blipFill>
        <p:spPr>
          <a:xfrm>
            <a:off x="1935119" y="1363801"/>
            <a:ext cx="8321761" cy="4130398"/>
          </a:xfrm>
          <a:prstGeom prst="rect">
            <a:avLst/>
          </a:prstGeom>
        </p:spPr>
      </p:pic>
    </p:spTree>
    <p:extLst>
      <p:ext uri="{BB962C8B-B14F-4D97-AF65-F5344CB8AC3E}">
        <p14:creationId xmlns:p14="http://schemas.microsoft.com/office/powerpoint/2010/main" val="2067997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1C2C4-35DE-5AA3-70D5-A77D00B29DBD}"/>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D1547B1-EE45-5D9F-1DB3-652CA45752AF}"/>
              </a:ext>
            </a:extLst>
          </p:cNvPr>
          <p:cNvSpPr/>
          <p:nvPr/>
        </p:nvSpPr>
        <p:spPr>
          <a:xfrm>
            <a:off x="-7520" y="-1"/>
            <a:ext cx="270000" cy="1121103"/>
          </a:xfrm>
          <a:prstGeom prst="rect">
            <a:avLst/>
          </a:prstGeom>
          <a:solidFill>
            <a:srgbClr val="3B62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itle 1">
            <a:extLst>
              <a:ext uri="{FF2B5EF4-FFF2-40B4-BE49-F238E27FC236}">
                <a16:creationId xmlns:a16="http://schemas.microsoft.com/office/drawing/2014/main" id="{7ACE3A67-2634-3673-8F5D-022B1D11703D}"/>
              </a:ext>
            </a:extLst>
          </p:cNvPr>
          <p:cNvSpPr txBox="1">
            <a:spLocks/>
          </p:cNvSpPr>
          <p:nvPr/>
        </p:nvSpPr>
        <p:spPr>
          <a:xfrm>
            <a:off x="352323" y="49161"/>
            <a:ext cx="10515600" cy="6810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H" sz="4000" b="1"/>
              <a:t>Product Category Performance Analysis </a:t>
            </a:r>
          </a:p>
        </p:txBody>
      </p:sp>
      <p:pic>
        <p:nvPicPr>
          <p:cNvPr id="9" name="Picture 8">
            <a:extLst>
              <a:ext uri="{FF2B5EF4-FFF2-40B4-BE49-F238E27FC236}">
                <a16:creationId xmlns:a16="http://schemas.microsoft.com/office/drawing/2014/main" id="{1635993B-DA6A-B2CE-94B8-10CA8E9C9781}"/>
              </a:ext>
            </a:extLst>
          </p:cNvPr>
          <p:cNvPicPr>
            <a:picLocks noChangeAspect="1"/>
          </p:cNvPicPr>
          <p:nvPr/>
        </p:nvPicPr>
        <p:blipFill>
          <a:blip r:embed="rId3"/>
          <a:stretch>
            <a:fillRect/>
          </a:stretch>
        </p:blipFill>
        <p:spPr>
          <a:xfrm>
            <a:off x="1935119" y="1401904"/>
            <a:ext cx="8321761" cy="4054191"/>
          </a:xfrm>
          <a:prstGeom prst="rect">
            <a:avLst/>
          </a:prstGeom>
        </p:spPr>
      </p:pic>
    </p:spTree>
    <p:extLst>
      <p:ext uri="{BB962C8B-B14F-4D97-AF65-F5344CB8AC3E}">
        <p14:creationId xmlns:p14="http://schemas.microsoft.com/office/powerpoint/2010/main" val="3507656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7D111-6C7F-C896-198B-287C34B1DB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82BCFB-F2AF-C895-7B54-79DE405909BF}"/>
              </a:ext>
            </a:extLst>
          </p:cNvPr>
          <p:cNvSpPr>
            <a:spLocks noGrp="1"/>
          </p:cNvSpPr>
          <p:nvPr>
            <p:ph type="title"/>
          </p:nvPr>
        </p:nvSpPr>
        <p:spPr>
          <a:xfrm>
            <a:off x="4818696" y="2780442"/>
            <a:ext cx="6527800" cy="1297115"/>
          </a:xfrm>
        </p:spPr>
        <p:txBody>
          <a:bodyPr vert="horz" lIns="91440" tIns="45720" rIns="91440" bIns="45720" rtlCol="0" anchor="t">
            <a:normAutofit fontScale="90000"/>
          </a:bodyPr>
          <a:lstStyle/>
          <a:p>
            <a:r>
              <a:rPr lang="en-US" b="1"/>
              <a:t>How Have Sales and Orders Changed Over Time?</a:t>
            </a:r>
            <a:endParaRPr lang="en-US" sz="4000" b="1" kern="1200">
              <a:solidFill>
                <a:schemeClr val="tx2"/>
              </a:solidFill>
              <a:latin typeface="+mj-lt"/>
              <a:ea typeface="+mj-ea"/>
              <a:cs typeface="+mj-cs"/>
            </a:endParaRPr>
          </a:p>
        </p:txBody>
      </p:sp>
      <p:pic>
        <p:nvPicPr>
          <p:cNvPr id="4" name="Picture 3">
            <a:extLst>
              <a:ext uri="{FF2B5EF4-FFF2-40B4-BE49-F238E27FC236}">
                <a16:creationId xmlns:a16="http://schemas.microsoft.com/office/drawing/2014/main" id="{CC0B9200-1205-29C3-D9B1-B56835489CD9}"/>
              </a:ext>
            </a:extLst>
          </p:cNvPr>
          <p:cNvPicPr>
            <a:picLocks noChangeAspect="1"/>
          </p:cNvPicPr>
          <p:nvPr/>
        </p:nvPicPr>
        <p:blipFill>
          <a:blip r:embed="rId2"/>
          <a:srcRect b="16370"/>
          <a:stretch/>
        </p:blipFill>
        <p:spPr>
          <a:xfrm>
            <a:off x="0" y="1281250"/>
            <a:ext cx="4805996" cy="4019275"/>
          </a:xfrm>
          <a:prstGeom prst="rect">
            <a:avLst/>
          </a:prstGeom>
        </p:spPr>
      </p:pic>
      <p:sp>
        <p:nvSpPr>
          <p:cNvPr id="5" name="Rectangle 4">
            <a:extLst>
              <a:ext uri="{FF2B5EF4-FFF2-40B4-BE49-F238E27FC236}">
                <a16:creationId xmlns:a16="http://schemas.microsoft.com/office/drawing/2014/main" id="{3ED8254E-0E75-E257-FCFA-9A1029520569}"/>
              </a:ext>
            </a:extLst>
          </p:cNvPr>
          <p:cNvSpPr/>
          <p:nvPr/>
        </p:nvSpPr>
        <p:spPr>
          <a:xfrm>
            <a:off x="-7520" y="-1"/>
            <a:ext cx="270000" cy="1121103"/>
          </a:xfrm>
          <a:prstGeom prst="rect">
            <a:avLst/>
          </a:prstGeom>
          <a:solidFill>
            <a:srgbClr val="3B62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3002949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a:extLst>
              <a:ext uri="{FF2B5EF4-FFF2-40B4-BE49-F238E27FC236}">
                <a16:creationId xmlns:a16="http://schemas.microsoft.com/office/drawing/2014/main" id="{B9320E11-AB20-1E49-500B-5DCD636C2E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37552"/>
            <a:ext cx="12192000" cy="6581358"/>
          </a:xfrm>
        </p:spPr>
      </p:pic>
      <p:sp>
        <p:nvSpPr>
          <p:cNvPr id="6" name="Rectangle 5">
            <a:extLst>
              <a:ext uri="{FF2B5EF4-FFF2-40B4-BE49-F238E27FC236}">
                <a16:creationId xmlns:a16="http://schemas.microsoft.com/office/drawing/2014/main" id="{3CDB9D35-2CE5-2C54-38E1-21BA9B264AA4}"/>
              </a:ext>
            </a:extLst>
          </p:cNvPr>
          <p:cNvSpPr/>
          <p:nvPr/>
        </p:nvSpPr>
        <p:spPr>
          <a:xfrm>
            <a:off x="4148488" y="922822"/>
            <a:ext cx="3773104" cy="4765710"/>
          </a:xfrm>
          <a:prstGeom prst="rect">
            <a:avLst/>
          </a:prstGeom>
          <a:solidFill>
            <a:schemeClr val="accent3">
              <a:lumMod val="20000"/>
              <a:lumOff val="80000"/>
              <a:alpha val="35000"/>
            </a:schemeClr>
          </a:solidFill>
          <a:ln>
            <a:no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Rectangle 6">
            <a:extLst>
              <a:ext uri="{FF2B5EF4-FFF2-40B4-BE49-F238E27FC236}">
                <a16:creationId xmlns:a16="http://schemas.microsoft.com/office/drawing/2014/main" id="{7F3D7271-28D6-4987-833E-77A93C53EAB3}"/>
              </a:ext>
            </a:extLst>
          </p:cNvPr>
          <p:cNvSpPr/>
          <p:nvPr/>
        </p:nvSpPr>
        <p:spPr>
          <a:xfrm>
            <a:off x="185687" y="4485373"/>
            <a:ext cx="3960796" cy="1203159"/>
          </a:xfrm>
          <a:prstGeom prst="rect">
            <a:avLst/>
          </a:prstGeom>
          <a:solidFill>
            <a:schemeClr val="accent3">
              <a:lumMod val="20000"/>
              <a:lumOff val="80000"/>
              <a:alpha val="35000"/>
            </a:schemeClr>
          </a:solidFill>
          <a:ln>
            <a:no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26CFD69F-F891-2AB2-5FD5-28F4D4BDB0FB}"/>
              </a:ext>
            </a:extLst>
          </p:cNvPr>
          <p:cNvSpPr/>
          <p:nvPr/>
        </p:nvSpPr>
        <p:spPr>
          <a:xfrm>
            <a:off x="7921592" y="3147802"/>
            <a:ext cx="3960796" cy="1634191"/>
          </a:xfrm>
          <a:prstGeom prst="rect">
            <a:avLst/>
          </a:prstGeom>
          <a:solidFill>
            <a:schemeClr val="accent3">
              <a:lumMod val="20000"/>
              <a:lumOff val="80000"/>
              <a:alpha val="35000"/>
            </a:schemeClr>
          </a:solidFill>
          <a:ln>
            <a:no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11" name="Straight Connector 10">
            <a:extLst>
              <a:ext uri="{FF2B5EF4-FFF2-40B4-BE49-F238E27FC236}">
                <a16:creationId xmlns:a16="http://schemas.microsoft.com/office/drawing/2014/main" id="{B63C0B32-AB9A-C949-FE47-14E4AE1BBB83}"/>
              </a:ext>
            </a:extLst>
          </p:cNvPr>
          <p:cNvCxnSpPr/>
          <p:nvPr/>
        </p:nvCxnSpPr>
        <p:spPr>
          <a:xfrm>
            <a:off x="4146483" y="922822"/>
            <a:ext cx="0" cy="3562551"/>
          </a:xfrm>
          <a:prstGeom prst="line">
            <a:avLst/>
          </a:prstGeom>
          <a:ln>
            <a:prstDash val="lgDashDot"/>
          </a:ln>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E2A7559C-2890-8567-0EFE-B02CA6CFF15A}"/>
              </a:ext>
            </a:extLst>
          </p:cNvPr>
          <p:cNvCxnSpPr>
            <a:cxnSpLocks/>
          </p:cNvCxnSpPr>
          <p:nvPr/>
        </p:nvCxnSpPr>
        <p:spPr>
          <a:xfrm>
            <a:off x="185687" y="4485373"/>
            <a:ext cx="3960796" cy="0"/>
          </a:xfrm>
          <a:prstGeom prst="line">
            <a:avLst/>
          </a:prstGeom>
          <a:ln>
            <a:prstDash val="lgDashDot"/>
          </a:ln>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A96C0383-8A0A-6E53-5682-D41F1255EE1D}"/>
              </a:ext>
            </a:extLst>
          </p:cNvPr>
          <p:cNvCxnSpPr>
            <a:cxnSpLocks/>
          </p:cNvCxnSpPr>
          <p:nvPr/>
        </p:nvCxnSpPr>
        <p:spPr>
          <a:xfrm>
            <a:off x="185687" y="5688532"/>
            <a:ext cx="7735905" cy="0"/>
          </a:xfrm>
          <a:prstGeom prst="line">
            <a:avLst/>
          </a:prstGeom>
          <a:ln>
            <a:prstDash val="lgDashDot"/>
          </a:ln>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33D8A509-ADB8-EE28-75DA-5CB4D3CE02D9}"/>
              </a:ext>
            </a:extLst>
          </p:cNvPr>
          <p:cNvCxnSpPr>
            <a:cxnSpLocks/>
          </p:cNvCxnSpPr>
          <p:nvPr/>
        </p:nvCxnSpPr>
        <p:spPr>
          <a:xfrm>
            <a:off x="185687" y="4485373"/>
            <a:ext cx="0" cy="1203159"/>
          </a:xfrm>
          <a:prstGeom prst="line">
            <a:avLst/>
          </a:prstGeom>
          <a:ln>
            <a:prstDash val="lgDashDot"/>
          </a:ln>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1FE67B41-50E9-7AEA-5CB5-6CD7436CA7CE}"/>
              </a:ext>
            </a:extLst>
          </p:cNvPr>
          <p:cNvCxnSpPr>
            <a:cxnSpLocks/>
          </p:cNvCxnSpPr>
          <p:nvPr/>
        </p:nvCxnSpPr>
        <p:spPr>
          <a:xfrm flipV="1">
            <a:off x="11882388" y="3147802"/>
            <a:ext cx="0" cy="1634191"/>
          </a:xfrm>
          <a:prstGeom prst="line">
            <a:avLst/>
          </a:prstGeom>
          <a:ln>
            <a:prstDash val="lgDashDot"/>
          </a:ln>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2C9CE032-E8BC-28F9-6B0B-F10C7EC8E411}"/>
              </a:ext>
            </a:extLst>
          </p:cNvPr>
          <p:cNvCxnSpPr>
            <a:cxnSpLocks/>
          </p:cNvCxnSpPr>
          <p:nvPr/>
        </p:nvCxnSpPr>
        <p:spPr>
          <a:xfrm flipV="1">
            <a:off x="7921592" y="3138720"/>
            <a:ext cx="3960796" cy="9082"/>
          </a:xfrm>
          <a:prstGeom prst="line">
            <a:avLst/>
          </a:prstGeom>
          <a:ln>
            <a:prstDash val="lgDashDot"/>
          </a:ln>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8285553B-79A5-7BEB-8B52-5FA179182FF3}"/>
              </a:ext>
            </a:extLst>
          </p:cNvPr>
          <p:cNvCxnSpPr>
            <a:cxnSpLocks/>
          </p:cNvCxnSpPr>
          <p:nvPr/>
        </p:nvCxnSpPr>
        <p:spPr>
          <a:xfrm>
            <a:off x="7921592" y="922822"/>
            <a:ext cx="0" cy="2215898"/>
          </a:xfrm>
          <a:prstGeom prst="line">
            <a:avLst/>
          </a:prstGeom>
          <a:ln>
            <a:prstDash val="lgDashDot"/>
          </a:ln>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6AC408D4-763F-1B1B-A96A-5E62B172B818}"/>
              </a:ext>
            </a:extLst>
          </p:cNvPr>
          <p:cNvCxnSpPr>
            <a:cxnSpLocks/>
          </p:cNvCxnSpPr>
          <p:nvPr/>
        </p:nvCxnSpPr>
        <p:spPr>
          <a:xfrm flipH="1">
            <a:off x="4146483" y="922822"/>
            <a:ext cx="3775109" cy="0"/>
          </a:xfrm>
          <a:prstGeom prst="line">
            <a:avLst/>
          </a:prstGeom>
          <a:ln>
            <a:prstDash val="lgDashDot"/>
          </a:ln>
        </p:spPr>
        <p:style>
          <a:lnRef idx="2">
            <a:schemeClr val="dk1"/>
          </a:lnRef>
          <a:fillRef idx="0">
            <a:schemeClr val="dk1"/>
          </a:fillRef>
          <a:effectRef idx="1">
            <a:schemeClr val="dk1"/>
          </a:effectRef>
          <a:fontRef idx="minor">
            <a:schemeClr val="tx1"/>
          </a:fontRef>
        </p:style>
      </p:cxnSp>
      <p:sp>
        <p:nvSpPr>
          <p:cNvPr id="40" name="TextBox 39">
            <a:extLst>
              <a:ext uri="{FF2B5EF4-FFF2-40B4-BE49-F238E27FC236}">
                <a16:creationId xmlns:a16="http://schemas.microsoft.com/office/drawing/2014/main" id="{77255AF6-EEBA-B8AA-337F-ED5F4B4DBF22}"/>
              </a:ext>
            </a:extLst>
          </p:cNvPr>
          <p:cNvSpPr txBox="1"/>
          <p:nvPr/>
        </p:nvSpPr>
        <p:spPr>
          <a:xfrm>
            <a:off x="4494366" y="2784777"/>
            <a:ext cx="3203268" cy="707886"/>
          </a:xfrm>
          <a:prstGeom prst="rect">
            <a:avLst/>
          </a:prstGeom>
          <a:noFill/>
        </p:spPr>
        <p:txBody>
          <a:bodyPr wrap="square" rtlCol="0">
            <a:spAutoFit/>
          </a:bodyPr>
          <a:lstStyle/>
          <a:p>
            <a:r>
              <a:rPr lang="en-PH" sz="2000" b="1"/>
              <a:t>3NF (Normalized Schema) </a:t>
            </a:r>
            <a:r>
              <a:rPr lang="en-PH" sz="2000" b="1">
                <a:sym typeface="Wingdings" panose="05000000000000000000" pitchFamily="2" charset="2"/>
              </a:rPr>
              <a:t> OBT (One Big Table) </a:t>
            </a:r>
            <a:endParaRPr lang="en-PH" sz="2000" b="1"/>
          </a:p>
        </p:txBody>
      </p:sp>
      <p:sp>
        <p:nvSpPr>
          <p:cNvPr id="41" name="Title 1">
            <a:extLst>
              <a:ext uri="{FF2B5EF4-FFF2-40B4-BE49-F238E27FC236}">
                <a16:creationId xmlns:a16="http://schemas.microsoft.com/office/drawing/2014/main" id="{5135C1FD-D03F-7617-9D9F-EF81B529BB0F}"/>
              </a:ext>
            </a:extLst>
          </p:cNvPr>
          <p:cNvSpPr txBox="1">
            <a:spLocks/>
          </p:cNvSpPr>
          <p:nvPr/>
        </p:nvSpPr>
        <p:spPr>
          <a:xfrm>
            <a:off x="262480" y="69662"/>
            <a:ext cx="11929520" cy="4908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H" sz="2800" b="1"/>
              <a:t>Objective 3: </a:t>
            </a:r>
            <a:r>
              <a:rPr lang="en-US" sz="2800" b="1"/>
              <a:t>How Have Sales and Orders Changed Over Time?</a:t>
            </a:r>
            <a:endParaRPr lang="en-US" sz="2800" b="1">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42" name="Rectangle 41">
            <a:extLst>
              <a:ext uri="{FF2B5EF4-FFF2-40B4-BE49-F238E27FC236}">
                <a16:creationId xmlns:a16="http://schemas.microsoft.com/office/drawing/2014/main" id="{8144C5A3-A377-1091-A546-F458F29EDD2B}"/>
              </a:ext>
            </a:extLst>
          </p:cNvPr>
          <p:cNvSpPr/>
          <p:nvPr/>
        </p:nvSpPr>
        <p:spPr>
          <a:xfrm>
            <a:off x="-7520" y="0"/>
            <a:ext cx="270000" cy="1121103"/>
          </a:xfrm>
          <a:prstGeom prst="rect">
            <a:avLst/>
          </a:prstGeom>
          <a:solidFill>
            <a:srgbClr val="3B62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47" name="Straight Connector 46">
            <a:extLst>
              <a:ext uri="{FF2B5EF4-FFF2-40B4-BE49-F238E27FC236}">
                <a16:creationId xmlns:a16="http://schemas.microsoft.com/office/drawing/2014/main" id="{D333FC7F-06ED-1CF5-40D1-C2150B4B9003}"/>
              </a:ext>
            </a:extLst>
          </p:cNvPr>
          <p:cNvCxnSpPr>
            <a:cxnSpLocks/>
          </p:cNvCxnSpPr>
          <p:nvPr/>
        </p:nvCxnSpPr>
        <p:spPr>
          <a:xfrm>
            <a:off x="7921591" y="4791075"/>
            <a:ext cx="1" cy="897457"/>
          </a:xfrm>
          <a:prstGeom prst="line">
            <a:avLst/>
          </a:prstGeom>
          <a:ln>
            <a:prstDash val="lgDashDot"/>
          </a:ln>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73657A98-509A-AE70-D4B6-95F7E68D1DEE}"/>
              </a:ext>
            </a:extLst>
          </p:cNvPr>
          <p:cNvCxnSpPr>
            <a:cxnSpLocks/>
          </p:cNvCxnSpPr>
          <p:nvPr/>
        </p:nvCxnSpPr>
        <p:spPr>
          <a:xfrm flipV="1">
            <a:off x="7921591" y="4781993"/>
            <a:ext cx="3960796" cy="9082"/>
          </a:xfrm>
          <a:prstGeom prst="line">
            <a:avLst/>
          </a:prstGeom>
          <a:ln>
            <a:prstDash val="lgDashDot"/>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43465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07A5A1-A6CD-52FA-E1CD-E80806942662}"/>
              </a:ext>
            </a:extLst>
          </p:cNvPr>
          <p:cNvSpPr>
            <a:spLocks noGrp="1"/>
          </p:cNvSpPr>
          <p:nvPr>
            <p:ph type="title"/>
          </p:nvPr>
        </p:nvSpPr>
        <p:spPr>
          <a:xfrm>
            <a:off x="262480" y="49048"/>
            <a:ext cx="4940531" cy="1121104"/>
          </a:xfrm>
        </p:spPr>
        <p:txBody>
          <a:bodyPr vert="horz" lIns="91440" tIns="45720" rIns="91440" bIns="45720" rtlCol="0" anchor="b">
            <a:normAutofit fontScale="90000"/>
          </a:bodyPr>
          <a:lstStyle/>
          <a:p>
            <a:r>
              <a:rPr lang="en-US" sz="4000" b="1">
                <a:solidFill>
                  <a:srgbClr val="F59920"/>
                </a:solidFill>
                <a:latin typeface="Sans Serif Collection"/>
                <a:ea typeface="Sans Serif Collection"/>
                <a:cs typeface="Sans Serif Collection"/>
              </a:rPr>
              <a:t>Brazilian E-Commerce Dataset by </a:t>
            </a:r>
            <a:r>
              <a:rPr lang="en-US" sz="4000" b="1" err="1">
                <a:solidFill>
                  <a:srgbClr val="F59920"/>
                </a:solidFill>
                <a:latin typeface="Sans Serif Collection"/>
                <a:ea typeface="Sans Serif Collection"/>
                <a:cs typeface="Sans Serif Collection"/>
              </a:rPr>
              <a:t>Olist</a:t>
            </a:r>
            <a:endParaRPr lang="en-US" sz="3800" kern="1200">
              <a:solidFill>
                <a:srgbClr val="F59920"/>
              </a:solidFill>
              <a:latin typeface="Sans Serif Collection"/>
              <a:ea typeface="Sans Serif Collection"/>
              <a:cs typeface="Sans Serif Collection"/>
            </a:endParaRPr>
          </a:p>
        </p:txBody>
      </p:sp>
      <p:sp>
        <p:nvSpPr>
          <p:cNvPr id="2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D6DAE3D-1A9E-16FD-C54F-C2D740A5253B}"/>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a:t>This </a:t>
            </a:r>
            <a:r>
              <a:rPr lang="en-US" sz="1700" b="1"/>
              <a:t>unstructured</a:t>
            </a:r>
            <a:r>
              <a:rPr lang="en-US" sz="1700"/>
              <a:t> dataset focuses on the </a:t>
            </a:r>
            <a:r>
              <a:rPr lang="en-US" sz="1700" b="1"/>
              <a:t>Brazilian E-Commerce Public Dataset by </a:t>
            </a:r>
            <a:r>
              <a:rPr lang="en-US" sz="1700" b="1" err="1"/>
              <a:t>Olist</a:t>
            </a:r>
            <a:r>
              <a:rPr lang="en-US" sz="1700"/>
              <a:t>, from Kaggle, which provides information about approximately 100k+ orders placed from 2016 to 2018. </a:t>
            </a:r>
          </a:p>
          <a:p>
            <a:pPr indent="-228600">
              <a:lnSpc>
                <a:spcPct val="90000"/>
              </a:lnSpc>
              <a:spcAft>
                <a:spcPts val="600"/>
              </a:spcAft>
              <a:buFont typeface="Arial" panose="020B0604020202020204" pitchFamily="34" charset="0"/>
              <a:buChar char="•"/>
            </a:pPr>
            <a:r>
              <a:rPr lang="en-US" sz="1700"/>
              <a:t>It is made to provide various aspects of the customer purchasing experience, from order placement to fulfillment and post-delivery reviews.</a:t>
            </a:r>
          </a:p>
          <a:p>
            <a:pPr indent="-228600">
              <a:lnSpc>
                <a:spcPct val="90000"/>
              </a:lnSpc>
              <a:spcAft>
                <a:spcPts val="600"/>
              </a:spcAft>
              <a:buFont typeface="Arial" panose="020B0604020202020204" pitchFamily="34" charset="0"/>
              <a:buChar char="•"/>
            </a:pPr>
            <a:endParaRPr lang="en-US" sz="1700"/>
          </a:p>
        </p:txBody>
      </p:sp>
      <p:sp>
        <p:nvSpPr>
          <p:cNvPr id="7" name="Rectangle 6">
            <a:extLst>
              <a:ext uri="{FF2B5EF4-FFF2-40B4-BE49-F238E27FC236}">
                <a16:creationId xmlns:a16="http://schemas.microsoft.com/office/drawing/2014/main" id="{67919BE2-B112-6746-0049-1633BC455099}"/>
              </a:ext>
            </a:extLst>
          </p:cNvPr>
          <p:cNvSpPr/>
          <p:nvPr/>
        </p:nvSpPr>
        <p:spPr>
          <a:xfrm>
            <a:off x="-7520" y="-1"/>
            <a:ext cx="270000" cy="1121103"/>
          </a:xfrm>
          <a:prstGeom prst="rect">
            <a:avLst/>
          </a:prstGeom>
          <a:solidFill>
            <a:srgbClr val="3B62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4" name="Picture 3" descr="A screenshot of a computer&#10;&#10;AI-generated content may be incorrect.">
            <a:extLst>
              <a:ext uri="{FF2B5EF4-FFF2-40B4-BE49-F238E27FC236}">
                <a16:creationId xmlns:a16="http://schemas.microsoft.com/office/drawing/2014/main" id="{B913C98F-5EDA-BDA0-154D-138490982ADB}"/>
              </a:ext>
            </a:extLst>
          </p:cNvPr>
          <p:cNvPicPr>
            <a:picLocks noChangeAspect="1"/>
          </p:cNvPicPr>
          <p:nvPr/>
        </p:nvPicPr>
        <p:blipFill>
          <a:blip r:embed="rId3"/>
          <a:stretch>
            <a:fillRect/>
          </a:stretch>
        </p:blipFill>
        <p:spPr>
          <a:xfrm>
            <a:off x="4966271" y="489857"/>
            <a:ext cx="6958457" cy="6123215"/>
          </a:xfrm>
          <a:prstGeom prst="rect">
            <a:avLst/>
          </a:prstGeom>
        </p:spPr>
      </p:pic>
    </p:spTree>
    <p:extLst>
      <p:ext uri="{BB962C8B-B14F-4D97-AF65-F5344CB8AC3E}">
        <p14:creationId xmlns:p14="http://schemas.microsoft.com/office/powerpoint/2010/main" val="4045775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D6D79-5638-03F0-9CE3-30F65240E54D}"/>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8285A66-59E4-F1C3-4FCC-51B4F6EBBC6D}"/>
              </a:ext>
            </a:extLst>
          </p:cNvPr>
          <p:cNvPicPr>
            <a:picLocks noGrp="1" noChangeAspect="1"/>
          </p:cNvPicPr>
          <p:nvPr>
            <p:ph idx="1"/>
          </p:nvPr>
        </p:nvPicPr>
        <p:blipFill>
          <a:blip r:embed="rId2">
            <a:alphaModFix amt="20000"/>
          </a:blip>
          <a:srcRect r="6236" b="16820"/>
          <a:stretch/>
        </p:blipFill>
        <p:spPr>
          <a:xfrm>
            <a:off x="8001362" y="197671"/>
            <a:ext cx="6901931" cy="6120000"/>
          </a:xfrm>
        </p:spPr>
      </p:pic>
      <p:pic>
        <p:nvPicPr>
          <p:cNvPr id="16" name="Picture 15">
            <a:extLst>
              <a:ext uri="{FF2B5EF4-FFF2-40B4-BE49-F238E27FC236}">
                <a16:creationId xmlns:a16="http://schemas.microsoft.com/office/drawing/2014/main" id="{BBD84220-395B-9905-81E3-D35A6644D73C}"/>
              </a:ext>
            </a:extLst>
          </p:cNvPr>
          <p:cNvPicPr>
            <a:picLocks noChangeAspect="1"/>
          </p:cNvPicPr>
          <p:nvPr/>
        </p:nvPicPr>
        <p:blipFill>
          <a:blip r:embed="rId3"/>
          <a:stretch>
            <a:fillRect/>
          </a:stretch>
        </p:blipFill>
        <p:spPr>
          <a:xfrm>
            <a:off x="323801" y="2529290"/>
            <a:ext cx="3544314" cy="1799420"/>
          </a:xfrm>
          <a:prstGeom prst="rect">
            <a:avLst/>
          </a:prstGeom>
        </p:spPr>
      </p:pic>
      <p:pic>
        <p:nvPicPr>
          <p:cNvPr id="24" name="Picture 23">
            <a:extLst>
              <a:ext uri="{FF2B5EF4-FFF2-40B4-BE49-F238E27FC236}">
                <a16:creationId xmlns:a16="http://schemas.microsoft.com/office/drawing/2014/main" id="{CF152F10-98BC-BB87-3236-1AC654520385}"/>
              </a:ext>
            </a:extLst>
          </p:cNvPr>
          <p:cNvPicPr>
            <a:picLocks noChangeAspect="1"/>
          </p:cNvPicPr>
          <p:nvPr/>
        </p:nvPicPr>
        <p:blipFill>
          <a:blip r:embed="rId4"/>
          <a:srcRect l="11435"/>
          <a:stretch/>
        </p:blipFill>
        <p:spPr>
          <a:xfrm>
            <a:off x="1189988" y="7015518"/>
            <a:ext cx="10262339" cy="2324424"/>
          </a:xfrm>
          <a:prstGeom prst="rect">
            <a:avLst/>
          </a:prstGeom>
        </p:spPr>
      </p:pic>
      <p:sp>
        <p:nvSpPr>
          <p:cNvPr id="28" name="Title 1">
            <a:extLst>
              <a:ext uri="{FF2B5EF4-FFF2-40B4-BE49-F238E27FC236}">
                <a16:creationId xmlns:a16="http://schemas.microsoft.com/office/drawing/2014/main" id="{406B2BAD-F126-8C02-7E90-A2B2098436E4}"/>
              </a:ext>
            </a:extLst>
          </p:cNvPr>
          <p:cNvSpPr txBox="1">
            <a:spLocks/>
          </p:cNvSpPr>
          <p:nvPr/>
        </p:nvSpPr>
        <p:spPr>
          <a:xfrm>
            <a:off x="262480" y="69662"/>
            <a:ext cx="11929520" cy="4908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H" sz="2800" b="1"/>
              <a:t>Objective 3: </a:t>
            </a:r>
            <a:r>
              <a:rPr lang="en-US" sz="2800" b="1"/>
              <a:t>How Have Sales and Orders Changed Over Time?</a:t>
            </a:r>
            <a:endParaRPr lang="en-US" sz="2800" b="1">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29" name="Rectangle 28">
            <a:extLst>
              <a:ext uri="{FF2B5EF4-FFF2-40B4-BE49-F238E27FC236}">
                <a16:creationId xmlns:a16="http://schemas.microsoft.com/office/drawing/2014/main" id="{1B5342FC-5CF4-D49F-764F-B200F30EADA4}"/>
              </a:ext>
            </a:extLst>
          </p:cNvPr>
          <p:cNvSpPr/>
          <p:nvPr/>
        </p:nvSpPr>
        <p:spPr>
          <a:xfrm>
            <a:off x="-7520" y="0"/>
            <a:ext cx="270000" cy="1121103"/>
          </a:xfrm>
          <a:prstGeom prst="rect">
            <a:avLst/>
          </a:prstGeom>
          <a:solidFill>
            <a:srgbClr val="3B62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4" name="Picture 33">
            <a:extLst>
              <a:ext uri="{FF2B5EF4-FFF2-40B4-BE49-F238E27FC236}">
                <a16:creationId xmlns:a16="http://schemas.microsoft.com/office/drawing/2014/main" id="{B5E8B795-E9FA-AB29-C885-429EFD666425}"/>
              </a:ext>
            </a:extLst>
          </p:cNvPr>
          <p:cNvPicPr>
            <a:picLocks noChangeAspect="1"/>
          </p:cNvPicPr>
          <p:nvPr/>
        </p:nvPicPr>
        <p:blipFill>
          <a:blip r:embed="rId5"/>
          <a:stretch>
            <a:fillRect/>
          </a:stretch>
        </p:blipFill>
        <p:spPr>
          <a:xfrm>
            <a:off x="4601029" y="523856"/>
            <a:ext cx="4610743" cy="2581635"/>
          </a:xfrm>
          <a:prstGeom prst="rect">
            <a:avLst/>
          </a:prstGeom>
        </p:spPr>
      </p:pic>
      <p:pic>
        <p:nvPicPr>
          <p:cNvPr id="36" name="Picture 35">
            <a:extLst>
              <a:ext uri="{FF2B5EF4-FFF2-40B4-BE49-F238E27FC236}">
                <a16:creationId xmlns:a16="http://schemas.microsoft.com/office/drawing/2014/main" id="{0AF272D6-FFAB-5AB2-6430-A54B069C9B00}"/>
              </a:ext>
            </a:extLst>
          </p:cNvPr>
          <p:cNvPicPr>
            <a:picLocks noChangeAspect="1"/>
          </p:cNvPicPr>
          <p:nvPr/>
        </p:nvPicPr>
        <p:blipFill>
          <a:blip r:embed="rId6"/>
          <a:stretch>
            <a:fillRect/>
          </a:stretch>
        </p:blipFill>
        <p:spPr>
          <a:xfrm>
            <a:off x="4601029" y="3633073"/>
            <a:ext cx="5048955" cy="2819794"/>
          </a:xfrm>
          <a:prstGeom prst="rect">
            <a:avLst/>
          </a:prstGeom>
        </p:spPr>
      </p:pic>
      <p:cxnSp>
        <p:nvCxnSpPr>
          <p:cNvPr id="41" name="Connector: Elbow 40">
            <a:extLst>
              <a:ext uri="{FF2B5EF4-FFF2-40B4-BE49-F238E27FC236}">
                <a16:creationId xmlns:a16="http://schemas.microsoft.com/office/drawing/2014/main" id="{55E7A048-D4E0-C184-FCF9-E9E14CEA4502}"/>
              </a:ext>
            </a:extLst>
          </p:cNvPr>
          <p:cNvCxnSpPr>
            <a:cxnSpLocks/>
            <a:stCxn id="16" idx="3"/>
            <a:endCxn id="36" idx="1"/>
          </p:cNvCxnSpPr>
          <p:nvPr/>
        </p:nvCxnSpPr>
        <p:spPr>
          <a:xfrm>
            <a:off x="3868115" y="3429000"/>
            <a:ext cx="732914" cy="1613970"/>
          </a:xfrm>
          <a:prstGeom prst="bentConnector3">
            <a:avLst>
              <a:gd name="adj1" fmla="val 26607"/>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6E2F6341-5B9B-AF9D-FFE1-D31C12913F2B}"/>
              </a:ext>
            </a:extLst>
          </p:cNvPr>
          <p:cNvSpPr/>
          <p:nvPr/>
        </p:nvSpPr>
        <p:spPr>
          <a:xfrm>
            <a:off x="4601028" y="2000250"/>
            <a:ext cx="4610743" cy="328207"/>
          </a:xfrm>
          <a:prstGeom prst="rect">
            <a:avLst/>
          </a:prstGeom>
          <a:solidFill>
            <a:srgbClr val="FF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6" name="Rectangle 45">
            <a:extLst>
              <a:ext uri="{FF2B5EF4-FFF2-40B4-BE49-F238E27FC236}">
                <a16:creationId xmlns:a16="http://schemas.microsoft.com/office/drawing/2014/main" id="{5E38F1B1-AC65-46A6-1B2B-8A08A7891898}"/>
              </a:ext>
            </a:extLst>
          </p:cNvPr>
          <p:cNvSpPr/>
          <p:nvPr/>
        </p:nvSpPr>
        <p:spPr>
          <a:xfrm>
            <a:off x="4601029" y="5289692"/>
            <a:ext cx="5048955" cy="546624"/>
          </a:xfrm>
          <a:prstGeom prst="rect">
            <a:avLst/>
          </a:prstGeom>
          <a:solidFill>
            <a:srgbClr val="FF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60" name="Connector: Elbow 59">
            <a:extLst>
              <a:ext uri="{FF2B5EF4-FFF2-40B4-BE49-F238E27FC236}">
                <a16:creationId xmlns:a16="http://schemas.microsoft.com/office/drawing/2014/main" id="{BDDDD7F4-A6EC-4311-1F9B-17EF41500DA9}"/>
              </a:ext>
            </a:extLst>
          </p:cNvPr>
          <p:cNvCxnSpPr>
            <a:cxnSpLocks/>
            <a:endCxn id="34" idx="1"/>
          </p:cNvCxnSpPr>
          <p:nvPr/>
        </p:nvCxnSpPr>
        <p:spPr>
          <a:xfrm rot="5400000" flipH="1" flipV="1">
            <a:off x="3689327" y="2193788"/>
            <a:ext cx="1290816" cy="53258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89C73A07-2889-EC97-2A82-E6C7ED4FD05C}"/>
              </a:ext>
            </a:extLst>
          </p:cNvPr>
          <p:cNvCxnSpPr>
            <a:cxnSpLocks/>
          </p:cNvCxnSpPr>
          <p:nvPr/>
        </p:nvCxnSpPr>
        <p:spPr>
          <a:xfrm flipH="1" flipV="1">
            <a:off x="3868115" y="3105490"/>
            <a:ext cx="199060" cy="1"/>
          </a:xfrm>
          <a:prstGeom prst="line">
            <a:avLst/>
          </a:prstGeom>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30513E9A-4085-F294-B3A7-FFF115B5A4BD}"/>
              </a:ext>
            </a:extLst>
          </p:cNvPr>
          <p:cNvSpPr/>
          <p:nvPr/>
        </p:nvSpPr>
        <p:spPr>
          <a:xfrm>
            <a:off x="5514975" y="735046"/>
            <a:ext cx="485775" cy="161214"/>
          </a:xfrm>
          <a:prstGeom prst="rect">
            <a:avLst/>
          </a:prstGeom>
          <a:solidFill>
            <a:schemeClr val="accent3">
              <a:lumMod val="60000"/>
              <a:lumOff val="4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8" name="Rectangle 67">
            <a:extLst>
              <a:ext uri="{FF2B5EF4-FFF2-40B4-BE49-F238E27FC236}">
                <a16:creationId xmlns:a16="http://schemas.microsoft.com/office/drawing/2014/main" id="{C10D7DD6-EE0F-23AF-5034-9D123BA11E98}"/>
              </a:ext>
            </a:extLst>
          </p:cNvPr>
          <p:cNvSpPr/>
          <p:nvPr/>
        </p:nvSpPr>
        <p:spPr>
          <a:xfrm>
            <a:off x="5500868" y="3850076"/>
            <a:ext cx="485775" cy="161214"/>
          </a:xfrm>
          <a:prstGeom prst="rect">
            <a:avLst/>
          </a:prstGeom>
          <a:solidFill>
            <a:schemeClr val="accent3">
              <a:lumMod val="60000"/>
              <a:lumOff val="4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1" name="Title 1">
            <a:extLst>
              <a:ext uri="{FF2B5EF4-FFF2-40B4-BE49-F238E27FC236}">
                <a16:creationId xmlns:a16="http://schemas.microsoft.com/office/drawing/2014/main" id="{39AB9184-0693-7050-5A01-F4325E02E838}"/>
              </a:ext>
            </a:extLst>
          </p:cNvPr>
          <p:cNvSpPr>
            <a:spLocks noGrp="1"/>
          </p:cNvSpPr>
          <p:nvPr>
            <p:ph type="title"/>
          </p:nvPr>
        </p:nvSpPr>
        <p:spPr>
          <a:xfrm>
            <a:off x="10766323" y="6607279"/>
            <a:ext cx="1474836" cy="319548"/>
          </a:xfrm>
        </p:spPr>
        <p:txBody>
          <a:bodyPr>
            <a:noAutofit/>
          </a:bodyPr>
          <a:lstStyle/>
          <a:p>
            <a:r>
              <a:rPr lang="en-US" sz="1500">
                <a:latin typeface="Sans Serif Collection" panose="020B0502040504020204" pitchFamily="34" charset="0"/>
                <a:ea typeface="Sans Serif Collection" panose="020B0502040504020204" pitchFamily="34" charset="0"/>
                <a:cs typeface="Sans Serif Collection" panose="020B0502040504020204" pitchFamily="34" charset="0"/>
              </a:rPr>
              <a:t>Data Cleaning</a:t>
            </a:r>
          </a:p>
        </p:txBody>
      </p:sp>
    </p:spTree>
    <p:extLst>
      <p:ext uri="{BB962C8B-B14F-4D97-AF65-F5344CB8AC3E}">
        <p14:creationId xmlns:p14="http://schemas.microsoft.com/office/powerpoint/2010/main" val="2943942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D5EB2-AE00-A910-D2D1-41635F1A5F5E}"/>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091E97D-FDA8-6160-0F73-A2FD33B65BD3}"/>
              </a:ext>
            </a:extLst>
          </p:cNvPr>
          <p:cNvPicPr>
            <a:picLocks noGrp="1" noChangeAspect="1"/>
          </p:cNvPicPr>
          <p:nvPr>
            <p:ph idx="1"/>
          </p:nvPr>
        </p:nvPicPr>
        <p:blipFill>
          <a:blip r:embed="rId2">
            <a:alphaModFix amt="20000"/>
          </a:blip>
          <a:srcRect r="6236" b="16820"/>
          <a:stretch/>
        </p:blipFill>
        <p:spPr>
          <a:xfrm>
            <a:off x="8001362" y="197671"/>
            <a:ext cx="6901931" cy="6120000"/>
          </a:xfrm>
        </p:spPr>
      </p:pic>
      <p:pic>
        <p:nvPicPr>
          <p:cNvPr id="16" name="Picture 15">
            <a:extLst>
              <a:ext uri="{FF2B5EF4-FFF2-40B4-BE49-F238E27FC236}">
                <a16:creationId xmlns:a16="http://schemas.microsoft.com/office/drawing/2014/main" id="{CD6DE7BE-9C68-E4EB-AE3B-6B88CDF338C2}"/>
              </a:ext>
            </a:extLst>
          </p:cNvPr>
          <p:cNvPicPr>
            <a:picLocks noChangeAspect="1"/>
          </p:cNvPicPr>
          <p:nvPr/>
        </p:nvPicPr>
        <p:blipFill>
          <a:blip r:embed="rId3"/>
          <a:stretch>
            <a:fillRect/>
          </a:stretch>
        </p:blipFill>
        <p:spPr>
          <a:xfrm>
            <a:off x="323801" y="94394"/>
            <a:ext cx="3544314" cy="1799420"/>
          </a:xfrm>
          <a:prstGeom prst="rect">
            <a:avLst/>
          </a:prstGeom>
        </p:spPr>
      </p:pic>
      <p:pic>
        <p:nvPicPr>
          <p:cNvPr id="24" name="Picture 23">
            <a:extLst>
              <a:ext uri="{FF2B5EF4-FFF2-40B4-BE49-F238E27FC236}">
                <a16:creationId xmlns:a16="http://schemas.microsoft.com/office/drawing/2014/main" id="{11109E5A-022E-EF4C-C63A-AA74E2476567}"/>
              </a:ext>
            </a:extLst>
          </p:cNvPr>
          <p:cNvPicPr>
            <a:picLocks noChangeAspect="1"/>
          </p:cNvPicPr>
          <p:nvPr/>
        </p:nvPicPr>
        <p:blipFill>
          <a:blip r:embed="rId4"/>
          <a:srcRect l="11435"/>
          <a:stretch/>
        </p:blipFill>
        <p:spPr>
          <a:xfrm>
            <a:off x="1170026" y="4335905"/>
            <a:ext cx="10262339" cy="2324424"/>
          </a:xfrm>
          <a:prstGeom prst="rect">
            <a:avLst/>
          </a:prstGeom>
        </p:spPr>
      </p:pic>
      <p:sp>
        <p:nvSpPr>
          <p:cNvPr id="29" name="Rectangle 28">
            <a:extLst>
              <a:ext uri="{FF2B5EF4-FFF2-40B4-BE49-F238E27FC236}">
                <a16:creationId xmlns:a16="http://schemas.microsoft.com/office/drawing/2014/main" id="{D20D4997-BDBD-4199-C33A-A332F0C88AAC}"/>
              </a:ext>
            </a:extLst>
          </p:cNvPr>
          <p:cNvSpPr/>
          <p:nvPr/>
        </p:nvSpPr>
        <p:spPr>
          <a:xfrm>
            <a:off x="-7520" y="0"/>
            <a:ext cx="270000" cy="1121103"/>
          </a:xfrm>
          <a:prstGeom prst="rect">
            <a:avLst/>
          </a:prstGeom>
          <a:solidFill>
            <a:srgbClr val="3B62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4" name="Picture 33">
            <a:extLst>
              <a:ext uri="{FF2B5EF4-FFF2-40B4-BE49-F238E27FC236}">
                <a16:creationId xmlns:a16="http://schemas.microsoft.com/office/drawing/2014/main" id="{77443B89-9782-0A38-EF49-BD9A4D7724C5}"/>
              </a:ext>
            </a:extLst>
          </p:cNvPr>
          <p:cNvPicPr>
            <a:picLocks noChangeAspect="1"/>
          </p:cNvPicPr>
          <p:nvPr/>
        </p:nvPicPr>
        <p:blipFill>
          <a:blip r:embed="rId5"/>
          <a:stretch>
            <a:fillRect/>
          </a:stretch>
        </p:blipFill>
        <p:spPr>
          <a:xfrm>
            <a:off x="4601029" y="-1911040"/>
            <a:ext cx="4610743" cy="2581635"/>
          </a:xfrm>
          <a:prstGeom prst="rect">
            <a:avLst/>
          </a:prstGeom>
        </p:spPr>
      </p:pic>
      <p:pic>
        <p:nvPicPr>
          <p:cNvPr id="36" name="Picture 35">
            <a:extLst>
              <a:ext uri="{FF2B5EF4-FFF2-40B4-BE49-F238E27FC236}">
                <a16:creationId xmlns:a16="http://schemas.microsoft.com/office/drawing/2014/main" id="{DE532C1C-4B96-D171-7962-24F9712C55CF}"/>
              </a:ext>
            </a:extLst>
          </p:cNvPr>
          <p:cNvPicPr>
            <a:picLocks noChangeAspect="1"/>
          </p:cNvPicPr>
          <p:nvPr/>
        </p:nvPicPr>
        <p:blipFill>
          <a:blip r:embed="rId6"/>
          <a:stretch>
            <a:fillRect/>
          </a:stretch>
        </p:blipFill>
        <p:spPr>
          <a:xfrm>
            <a:off x="4601029" y="1198177"/>
            <a:ext cx="5048955" cy="2819794"/>
          </a:xfrm>
          <a:prstGeom prst="rect">
            <a:avLst/>
          </a:prstGeom>
        </p:spPr>
      </p:pic>
      <p:cxnSp>
        <p:nvCxnSpPr>
          <p:cNvPr id="41" name="Connector: Elbow 40">
            <a:extLst>
              <a:ext uri="{FF2B5EF4-FFF2-40B4-BE49-F238E27FC236}">
                <a16:creationId xmlns:a16="http://schemas.microsoft.com/office/drawing/2014/main" id="{04441199-8E90-FC32-023F-4E9E23F51395}"/>
              </a:ext>
            </a:extLst>
          </p:cNvPr>
          <p:cNvCxnSpPr>
            <a:cxnSpLocks/>
            <a:stCxn id="16" idx="3"/>
            <a:endCxn id="36" idx="1"/>
          </p:cNvCxnSpPr>
          <p:nvPr/>
        </p:nvCxnSpPr>
        <p:spPr>
          <a:xfrm>
            <a:off x="3868115" y="994104"/>
            <a:ext cx="732914" cy="1613970"/>
          </a:xfrm>
          <a:prstGeom prst="bentConnector3">
            <a:avLst>
              <a:gd name="adj1" fmla="val 28216"/>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F755679B-9F8B-2B9C-E535-C9CE6B555783}"/>
              </a:ext>
            </a:extLst>
          </p:cNvPr>
          <p:cNvSpPr/>
          <p:nvPr/>
        </p:nvSpPr>
        <p:spPr>
          <a:xfrm>
            <a:off x="4601028" y="-434646"/>
            <a:ext cx="4610743" cy="328207"/>
          </a:xfrm>
          <a:prstGeom prst="rect">
            <a:avLst/>
          </a:prstGeom>
          <a:solidFill>
            <a:srgbClr val="FF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6" name="Rectangle 45">
            <a:extLst>
              <a:ext uri="{FF2B5EF4-FFF2-40B4-BE49-F238E27FC236}">
                <a16:creationId xmlns:a16="http://schemas.microsoft.com/office/drawing/2014/main" id="{3BCF70C2-40C7-AB25-A363-4708EB3442C9}"/>
              </a:ext>
            </a:extLst>
          </p:cNvPr>
          <p:cNvSpPr/>
          <p:nvPr/>
        </p:nvSpPr>
        <p:spPr>
          <a:xfrm>
            <a:off x="4601029" y="2854796"/>
            <a:ext cx="5048955" cy="546624"/>
          </a:xfrm>
          <a:prstGeom prst="rect">
            <a:avLst/>
          </a:prstGeom>
          <a:solidFill>
            <a:srgbClr val="FF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60" name="Connector: Elbow 59">
            <a:extLst>
              <a:ext uri="{FF2B5EF4-FFF2-40B4-BE49-F238E27FC236}">
                <a16:creationId xmlns:a16="http://schemas.microsoft.com/office/drawing/2014/main" id="{B4A55B15-9F6C-ED94-1AEB-EA1852635FAA}"/>
              </a:ext>
            </a:extLst>
          </p:cNvPr>
          <p:cNvCxnSpPr>
            <a:cxnSpLocks/>
            <a:endCxn id="34" idx="1"/>
          </p:cNvCxnSpPr>
          <p:nvPr/>
        </p:nvCxnSpPr>
        <p:spPr>
          <a:xfrm rot="5400000" flipH="1" flipV="1">
            <a:off x="3689327" y="-241108"/>
            <a:ext cx="1290816" cy="53258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8801E8E8-E6E3-B71D-842A-3F6AA08AA3AE}"/>
              </a:ext>
            </a:extLst>
          </p:cNvPr>
          <p:cNvCxnSpPr>
            <a:cxnSpLocks/>
          </p:cNvCxnSpPr>
          <p:nvPr/>
        </p:nvCxnSpPr>
        <p:spPr>
          <a:xfrm flipH="1" flipV="1">
            <a:off x="3868115" y="670594"/>
            <a:ext cx="199060" cy="1"/>
          </a:xfrm>
          <a:prstGeom prst="line">
            <a:avLst/>
          </a:prstGeom>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1D94D79D-060C-5727-FF72-75778A3550F8}"/>
              </a:ext>
            </a:extLst>
          </p:cNvPr>
          <p:cNvSpPr/>
          <p:nvPr/>
        </p:nvSpPr>
        <p:spPr>
          <a:xfrm>
            <a:off x="5514975" y="-1699850"/>
            <a:ext cx="485775" cy="161214"/>
          </a:xfrm>
          <a:prstGeom prst="rect">
            <a:avLst/>
          </a:prstGeom>
          <a:solidFill>
            <a:schemeClr val="accent3">
              <a:lumMod val="60000"/>
              <a:lumOff val="4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8" name="Rectangle 67">
            <a:extLst>
              <a:ext uri="{FF2B5EF4-FFF2-40B4-BE49-F238E27FC236}">
                <a16:creationId xmlns:a16="http://schemas.microsoft.com/office/drawing/2014/main" id="{E81C30EC-8610-945E-4980-121DE6761A97}"/>
              </a:ext>
            </a:extLst>
          </p:cNvPr>
          <p:cNvSpPr/>
          <p:nvPr/>
        </p:nvSpPr>
        <p:spPr>
          <a:xfrm>
            <a:off x="5500868" y="1415180"/>
            <a:ext cx="485775" cy="161214"/>
          </a:xfrm>
          <a:prstGeom prst="rect">
            <a:avLst/>
          </a:prstGeom>
          <a:solidFill>
            <a:schemeClr val="accent3">
              <a:lumMod val="60000"/>
              <a:lumOff val="4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Rectangle 2">
            <a:extLst>
              <a:ext uri="{FF2B5EF4-FFF2-40B4-BE49-F238E27FC236}">
                <a16:creationId xmlns:a16="http://schemas.microsoft.com/office/drawing/2014/main" id="{A3859F49-6CD8-6800-7E79-7001755D1EB0}"/>
              </a:ext>
            </a:extLst>
          </p:cNvPr>
          <p:cNvSpPr/>
          <p:nvPr/>
        </p:nvSpPr>
        <p:spPr>
          <a:xfrm>
            <a:off x="7213600" y="4335905"/>
            <a:ext cx="2191657" cy="2324424"/>
          </a:xfrm>
          <a:prstGeom prst="rect">
            <a:avLst/>
          </a:pr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7FF53E0B-8989-8686-AAC8-8744133DC9A6}"/>
              </a:ext>
            </a:extLst>
          </p:cNvPr>
          <p:cNvSpPr/>
          <p:nvPr/>
        </p:nvSpPr>
        <p:spPr>
          <a:xfrm>
            <a:off x="1170027" y="4335905"/>
            <a:ext cx="949060" cy="2324424"/>
          </a:xfrm>
          <a:prstGeom prst="rect">
            <a:avLst/>
          </a:pr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Title 1">
            <a:extLst>
              <a:ext uri="{FF2B5EF4-FFF2-40B4-BE49-F238E27FC236}">
                <a16:creationId xmlns:a16="http://schemas.microsoft.com/office/drawing/2014/main" id="{2EA70212-3E67-9A69-82FF-5A4B51192254}"/>
              </a:ext>
            </a:extLst>
          </p:cNvPr>
          <p:cNvSpPr>
            <a:spLocks noGrp="1"/>
          </p:cNvSpPr>
          <p:nvPr>
            <p:ph type="title"/>
          </p:nvPr>
        </p:nvSpPr>
        <p:spPr>
          <a:xfrm>
            <a:off x="10766323" y="6607279"/>
            <a:ext cx="1474836" cy="319548"/>
          </a:xfrm>
        </p:spPr>
        <p:txBody>
          <a:bodyPr>
            <a:noAutofit/>
          </a:bodyPr>
          <a:lstStyle/>
          <a:p>
            <a:r>
              <a:rPr lang="en-US" sz="1500">
                <a:latin typeface="Sans Serif Collection" panose="020B0502040504020204" pitchFamily="34" charset="0"/>
                <a:ea typeface="Sans Serif Collection" panose="020B0502040504020204" pitchFamily="34" charset="0"/>
                <a:cs typeface="Sans Serif Collection" panose="020B0502040504020204" pitchFamily="34" charset="0"/>
              </a:rPr>
              <a:t>Data Cleaning</a:t>
            </a:r>
          </a:p>
        </p:txBody>
      </p:sp>
    </p:spTree>
    <p:extLst>
      <p:ext uri="{BB962C8B-B14F-4D97-AF65-F5344CB8AC3E}">
        <p14:creationId xmlns:p14="http://schemas.microsoft.com/office/powerpoint/2010/main" val="173375372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9DF1F-A295-D27C-74CB-E1C44B4264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63D4C6-ABD8-793F-11FC-BA0659791077}"/>
              </a:ext>
            </a:extLst>
          </p:cNvPr>
          <p:cNvSpPr>
            <a:spLocks noGrp="1"/>
          </p:cNvSpPr>
          <p:nvPr>
            <p:ph idx="1"/>
          </p:nvPr>
        </p:nvSpPr>
        <p:spPr/>
        <p:txBody>
          <a:bodyPr vert="horz" lIns="91440" tIns="45720" rIns="91440" bIns="45720" rtlCol="0" anchor="t">
            <a:normAutofit/>
          </a:bodyPr>
          <a:lstStyle/>
          <a:p>
            <a:endParaRPr lang="en-US">
              <a:latin typeface="Sans Serif Collection" panose="020B0502040504020204" pitchFamily="34" charset="0"/>
              <a:ea typeface="Sans Serif Collection" panose="020B0502040504020204" pitchFamily="34" charset="0"/>
              <a:cs typeface="Sans Serif Collection" panose="020B0502040504020204" pitchFamily="34" charset="0"/>
            </a:endParaRPr>
          </a:p>
          <a:p>
            <a:endParaRPr lang="en-US">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5" name="Picture 4">
            <a:extLst>
              <a:ext uri="{FF2B5EF4-FFF2-40B4-BE49-F238E27FC236}">
                <a16:creationId xmlns:a16="http://schemas.microsoft.com/office/drawing/2014/main" id="{9F930C57-2112-EB1B-B84B-61A973B54997}"/>
              </a:ext>
            </a:extLst>
          </p:cNvPr>
          <p:cNvPicPr>
            <a:picLocks noChangeAspect="1"/>
          </p:cNvPicPr>
          <p:nvPr/>
        </p:nvPicPr>
        <p:blipFill>
          <a:blip r:embed="rId2">
            <a:alphaModFix amt="20000"/>
          </a:blip>
          <a:srcRect b="13114"/>
          <a:stretch/>
        </p:blipFill>
        <p:spPr>
          <a:xfrm>
            <a:off x="8168264" y="372875"/>
            <a:ext cx="7043761" cy="6120000"/>
          </a:xfrm>
          <a:prstGeom prst="rect">
            <a:avLst/>
          </a:prstGeom>
        </p:spPr>
      </p:pic>
      <p:sp>
        <p:nvSpPr>
          <p:cNvPr id="7" name="Title 1">
            <a:extLst>
              <a:ext uri="{FF2B5EF4-FFF2-40B4-BE49-F238E27FC236}">
                <a16:creationId xmlns:a16="http://schemas.microsoft.com/office/drawing/2014/main" id="{CA641787-5067-0F6B-6059-26926F9B6F03}"/>
              </a:ext>
            </a:extLst>
          </p:cNvPr>
          <p:cNvSpPr txBox="1">
            <a:spLocks/>
          </p:cNvSpPr>
          <p:nvPr/>
        </p:nvSpPr>
        <p:spPr>
          <a:xfrm>
            <a:off x="262480" y="69662"/>
            <a:ext cx="11929520" cy="4908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H" sz="2800" b="1"/>
              <a:t>Objective 3: </a:t>
            </a:r>
            <a:r>
              <a:rPr lang="en-US" sz="2800" b="1"/>
              <a:t>How Have Sales and Orders Changed Over Time?</a:t>
            </a:r>
            <a:endParaRPr lang="en-US" sz="2800" b="1">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8" name="Rectangle 7">
            <a:extLst>
              <a:ext uri="{FF2B5EF4-FFF2-40B4-BE49-F238E27FC236}">
                <a16:creationId xmlns:a16="http://schemas.microsoft.com/office/drawing/2014/main" id="{0FD80FAB-D3F9-B6EF-F904-34FFF96C4A22}"/>
              </a:ext>
            </a:extLst>
          </p:cNvPr>
          <p:cNvSpPr/>
          <p:nvPr/>
        </p:nvSpPr>
        <p:spPr>
          <a:xfrm>
            <a:off x="-7520" y="0"/>
            <a:ext cx="270000" cy="1121103"/>
          </a:xfrm>
          <a:prstGeom prst="rect">
            <a:avLst/>
          </a:prstGeom>
          <a:solidFill>
            <a:srgbClr val="3B62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3" name="Picture 12" descr="A screenshot of a computer">
            <a:extLst>
              <a:ext uri="{FF2B5EF4-FFF2-40B4-BE49-F238E27FC236}">
                <a16:creationId xmlns:a16="http://schemas.microsoft.com/office/drawing/2014/main" id="{F844FFB0-8727-0E98-AAE0-F85A06F16D5B}"/>
              </a:ext>
            </a:extLst>
          </p:cNvPr>
          <p:cNvPicPr>
            <a:picLocks noChangeAspect="1"/>
          </p:cNvPicPr>
          <p:nvPr/>
        </p:nvPicPr>
        <p:blipFill>
          <a:blip r:embed="rId3"/>
          <a:srcRect l="540" r="49453" b="71173"/>
          <a:stretch/>
        </p:blipFill>
        <p:spPr>
          <a:xfrm>
            <a:off x="-22190" y="2386178"/>
            <a:ext cx="3479800" cy="1765137"/>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74BBF166-3EE5-DB8A-0082-6B217C087C7F}"/>
              </a:ext>
            </a:extLst>
          </p:cNvPr>
          <p:cNvPicPr>
            <a:picLocks noChangeAspect="1"/>
          </p:cNvPicPr>
          <p:nvPr/>
        </p:nvPicPr>
        <p:blipFill>
          <a:blip r:embed="rId3"/>
          <a:srcRect t="28937" r="50138" b="47583"/>
          <a:stretch/>
        </p:blipFill>
        <p:spPr>
          <a:xfrm>
            <a:off x="8722365" y="2563574"/>
            <a:ext cx="3469635" cy="1437720"/>
          </a:xfrm>
          <a:prstGeom prst="rect">
            <a:avLst/>
          </a:prstGeom>
        </p:spPr>
      </p:pic>
      <p:pic>
        <p:nvPicPr>
          <p:cNvPr id="17" name="Picture 16" descr="A screenshot of a computer">
            <a:extLst>
              <a:ext uri="{FF2B5EF4-FFF2-40B4-BE49-F238E27FC236}">
                <a16:creationId xmlns:a16="http://schemas.microsoft.com/office/drawing/2014/main" id="{5E02BC22-4ADF-3B8F-2D3C-E53113368090}"/>
              </a:ext>
            </a:extLst>
          </p:cNvPr>
          <p:cNvPicPr>
            <a:picLocks noChangeAspect="1"/>
          </p:cNvPicPr>
          <p:nvPr/>
        </p:nvPicPr>
        <p:blipFill>
          <a:blip r:embed="rId3"/>
          <a:srcRect l="49383" t="32762" r="610" b="50106"/>
          <a:stretch/>
        </p:blipFill>
        <p:spPr>
          <a:xfrm>
            <a:off x="4487340" y="6005391"/>
            <a:ext cx="3479800" cy="1049110"/>
          </a:xfrm>
          <a:prstGeom prst="rect">
            <a:avLst/>
          </a:prstGeom>
        </p:spPr>
      </p:pic>
      <p:pic>
        <p:nvPicPr>
          <p:cNvPr id="18" name="Picture 17" descr="A screenshot of a computer">
            <a:extLst>
              <a:ext uri="{FF2B5EF4-FFF2-40B4-BE49-F238E27FC236}">
                <a16:creationId xmlns:a16="http://schemas.microsoft.com/office/drawing/2014/main" id="{E5A009BE-B5D7-9AE7-37F1-7F47DEDDF3D3}"/>
              </a:ext>
            </a:extLst>
          </p:cNvPr>
          <p:cNvPicPr>
            <a:picLocks noChangeAspect="1"/>
          </p:cNvPicPr>
          <p:nvPr/>
        </p:nvPicPr>
        <p:blipFill>
          <a:blip r:embed="rId3"/>
          <a:srcRect l="214" t="51936" r="49779" b="20828"/>
          <a:stretch/>
        </p:blipFill>
        <p:spPr>
          <a:xfrm>
            <a:off x="4218460" y="283423"/>
            <a:ext cx="3479800" cy="1667846"/>
          </a:xfrm>
          <a:prstGeom prst="rect">
            <a:avLst/>
          </a:prstGeom>
        </p:spPr>
      </p:pic>
      <p:pic>
        <p:nvPicPr>
          <p:cNvPr id="10" name="Picture 9" descr="Cartoon character in a red and white helmet">
            <a:extLst>
              <a:ext uri="{FF2B5EF4-FFF2-40B4-BE49-F238E27FC236}">
                <a16:creationId xmlns:a16="http://schemas.microsoft.com/office/drawing/2014/main" id="{40CA24E8-FB30-796D-AE76-0687AAFBE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940" y="1121103"/>
            <a:ext cx="5846120" cy="4848290"/>
          </a:xfrm>
          <a:prstGeom prst="rect">
            <a:avLst/>
          </a:prstGeom>
        </p:spPr>
      </p:pic>
      <p:sp>
        <p:nvSpPr>
          <p:cNvPr id="20" name="Title 1">
            <a:extLst>
              <a:ext uri="{FF2B5EF4-FFF2-40B4-BE49-F238E27FC236}">
                <a16:creationId xmlns:a16="http://schemas.microsoft.com/office/drawing/2014/main" id="{A438B852-87EA-70BF-8DCE-296BE6B390DB}"/>
              </a:ext>
            </a:extLst>
          </p:cNvPr>
          <p:cNvSpPr>
            <a:spLocks noGrp="1"/>
          </p:cNvSpPr>
          <p:nvPr>
            <p:ph type="title"/>
          </p:nvPr>
        </p:nvSpPr>
        <p:spPr>
          <a:xfrm>
            <a:off x="10078065" y="6607279"/>
            <a:ext cx="2163094" cy="319548"/>
          </a:xfrm>
        </p:spPr>
        <p:txBody>
          <a:bodyPr>
            <a:noAutofit/>
          </a:bodyPr>
          <a:lstStyle/>
          <a:p>
            <a:r>
              <a:rPr lang="en-US" sz="1500">
                <a:latin typeface="Sans Serif Collection" panose="020B0502040504020204" pitchFamily="34" charset="0"/>
                <a:ea typeface="Sans Serif Collection" panose="020B0502040504020204" pitchFamily="34" charset="0"/>
                <a:cs typeface="Sans Serif Collection" panose="020B0502040504020204" pitchFamily="34" charset="0"/>
              </a:rPr>
              <a:t>Data Transformations</a:t>
            </a:r>
          </a:p>
        </p:txBody>
      </p:sp>
    </p:spTree>
    <p:extLst>
      <p:ext uri="{BB962C8B-B14F-4D97-AF65-F5344CB8AC3E}">
        <p14:creationId xmlns:p14="http://schemas.microsoft.com/office/powerpoint/2010/main" val="132541015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826AF-6303-17D6-8073-CC4B6EB6542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3268AB-C050-A94E-0920-7CF2CC067633}"/>
              </a:ext>
            </a:extLst>
          </p:cNvPr>
          <p:cNvSpPr>
            <a:spLocks noGrp="1"/>
          </p:cNvSpPr>
          <p:nvPr>
            <p:ph idx="1"/>
          </p:nvPr>
        </p:nvSpPr>
        <p:spPr/>
        <p:txBody>
          <a:bodyPr vert="horz" lIns="91440" tIns="45720" rIns="91440" bIns="45720" rtlCol="0" anchor="t">
            <a:normAutofit/>
          </a:bodyPr>
          <a:lstStyle/>
          <a:p>
            <a:endParaRPr lang="en-US">
              <a:latin typeface="Sans Serif Collection" panose="020B0502040504020204" pitchFamily="34" charset="0"/>
              <a:ea typeface="Sans Serif Collection" panose="020B0502040504020204" pitchFamily="34" charset="0"/>
              <a:cs typeface="Sans Serif Collection" panose="020B0502040504020204" pitchFamily="34" charset="0"/>
            </a:endParaRPr>
          </a:p>
          <a:p>
            <a:endParaRPr lang="en-US">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5" name="Picture 4">
            <a:extLst>
              <a:ext uri="{FF2B5EF4-FFF2-40B4-BE49-F238E27FC236}">
                <a16:creationId xmlns:a16="http://schemas.microsoft.com/office/drawing/2014/main" id="{BFE9F977-A177-660C-403E-C9538B91CCE0}"/>
              </a:ext>
            </a:extLst>
          </p:cNvPr>
          <p:cNvPicPr>
            <a:picLocks noChangeAspect="1"/>
          </p:cNvPicPr>
          <p:nvPr/>
        </p:nvPicPr>
        <p:blipFill>
          <a:blip r:embed="rId3">
            <a:alphaModFix amt="10000"/>
          </a:blip>
          <a:srcRect b="13114"/>
          <a:stretch/>
        </p:blipFill>
        <p:spPr>
          <a:xfrm>
            <a:off x="8168264" y="372875"/>
            <a:ext cx="7043761" cy="6120000"/>
          </a:xfrm>
          <a:prstGeom prst="rect">
            <a:avLst/>
          </a:prstGeom>
        </p:spPr>
      </p:pic>
      <p:sp>
        <p:nvSpPr>
          <p:cNvPr id="7" name="Title 1">
            <a:extLst>
              <a:ext uri="{FF2B5EF4-FFF2-40B4-BE49-F238E27FC236}">
                <a16:creationId xmlns:a16="http://schemas.microsoft.com/office/drawing/2014/main" id="{DB4016BC-6E78-1978-8BB4-B06478043038}"/>
              </a:ext>
            </a:extLst>
          </p:cNvPr>
          <p:cNvSpPr txBox="1">
            <a:spLocks/>
          </p:cNvSpPr>
          <p:nvPr/>
        </p:nvSpPr>
        <p:spPr>
          <a:xfrm>
            <a:off x="262480" y="69662"/>
            <a:ext cx="11929520" cy="4908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H" sz="2800" b="1"/>
              <a:t>Objective 3: </a:t>
            </a:r>
            <a:r>
              <a:rPr lang="en-US" sz="2800" b="1"/>
              <a:t>How Have Sales and Orders Changed Over Time?</a:t>
            </a:r>
            <a:endParaRPr lang="en-US" sz="2800" b="1">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8" name="Rectangle 7">
            <a:extLst>
              <a:ext uri="{FF2B5EF4-FFF2-40B4-BE49-F238E27FC236}">
                <a16:creationId xmlns:a16="http://schemas.microsoft.com/office/drawing/2014/main" id="{1ADE8847-34BA-9DF9-675C-C58E3869CE3F}"/>
              </a:ext>
            </a:extLst>
          </p:cNvPr>
          <p:cNvSpPr/>
          <p:nvPr/>
        </p:nvSpPr>
        <p:spPr>
          <a:xfrm>
            <a:off x="-7520" y="0"/>
            <a:ext cx="270000" cy="1121103"/>
          </a:xfrm>
          <a:prstGeom prst="rect">
            <a:avLst/>
          </a:prstGeom>
          <a:solidFill>
            <a:srgbClr val="3B62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4" name="Picture 3">
            <a:extLst>
              <a:ext uri="{FF2B5EF4-FFF2-40B4-BE49-F238E27FC236}">
                <a16:creationId xmlns:a16="http://schemas.microsoft.com/office/drawing/2014/main" id="{1BF3E208-A90B-C750-425C-807F47F18BDC}"/>
              </a:ext>
            </a:extLst>
          </p:cNvPr>
          <p:cNvPicPr>
            <a:picLocks noChangeAspect="1"/>
          </p:cNvPicPr>
          <p:nvPr/>
        </p:nvPicPr>
        <p:blipFill>
          <a:blip r:embed="rId4"/>
          <a:stretch>
            <a:fillRect/>
          </a:stretch>
        </p:blipFill>
        <p:spPr>
          <a:xfrm>
            <a:off x="349967" y="584528"/>
            <a:ext cx="5122320" cy="2779796"/>
          </a:xfrm>
          <a:prstGeom prst="rect">
            <a:avLst/>
          </a:prstGeom>
        </p:spPr>
      </p:pic>
      <p:sp>
        <p:nvSpPr>
          <p:cNvPr id="6" name="Rectangle 5">
            <a:extLst>
              <a:ext uri="{FF2B5EF4-FFF2-40B4-BE49-F238E27FC236}">
                <a16:creationId xmlns:a16="http://schemas.microsoft.com/office/drawing/2014/main" id="{0C9F0484-D3B5-AA8E-5127-5DD9EA05CB5C}"/>
              </a:ext>
            </a:extLst>
          </p:cNvPr>
          <p:cNvSpPr/>
          <p:nvPr/>
        </p:nvSpPr>
        <p:spPr>
          <a:xfrm>
            <a:off x="349966" y="3118621"/>
            <a:ext cx="5122321" cy="245703"/>
          </a:xfrm>
          <a:prstGeom prst="rect">
            <a:avLst/>
          </a:prstGeom>
          <a:solidFill>
            <a:srgbClr val="FF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Title 1">
            <a:extLst>
              <a:ext uri="{FF2B5EF4-FFF2-40B4-BE49-F238E27FC236}">
                <a16:creationId xmlns:a16="http://schemas.microsoft.com/office/drawing/2014/main" id="{B27D35E2-3D90-AB37-7758-F43A62976BF3}"/>
              </a:ext>
            </a:extLst>
          </p:cNvPr>
          <p:cNvSpPr>
            <a:spLocks noGrp="1"/>
          </p:cNvSpPr>
          <p:nvPr>
            <p:ph type="title"/>
          </p:nvPr>
        </p:nvSpPr>
        <p:spPr>
          <a:xfrm>
            <a:off x="10078065" y="6607279"/>
            <a:ext cx="2163094" cy="319548"/>
          </a:xfrm>
        </p:spPr>
        <p:txBody>
          <a:bodyPr>
            <a:noAutofit/>
          </a:bodyPr>
          <a:lstStyle/>
          <a:p>
            <a:r>
              <a:rPr lang="en-US" sz="1500">
                <a:latin typeface="Sans Serif Collection" panose="020B0502040504020204" pitchFamily="34" charset="0"/>
                <a:ea typeface="Sans Serif Collection" panose="020B0502040504020204" pitchFamily="34" charset="0"/>
                <a:cs typeface="Sans Serif Collection" panose="020B0502040504020204" pitchFamily="34" charset="0"/>
              </a:rPr>
              <a:t>Data Transformations</a:t>
            </a:r>
          </a:p>
        </p:txBody>
      </p:sp>
      <p:graphicFrame>
        <p:nvGraphicFramePr>
          <p:cNvPr id="24" name="Table 23">
            <a:extLst>
              <a:ext uri="{FF2B5EF4-FFF2-40B4-BE49-F238E27FC236}">
                <a16:creationId xmlns:a16="http://schemas.microsoft.com/office/drawing/2014/main" id="{EE97B090-C81E-34E1-C80F-BB827A7DE594}"/>
              </a:ext>
            </a:extLst>
          </p:cNvPr>
          <p:cNvGraphicFramePr>
            <a:graphicFrameLocks noGrp="1"/>
          </p:cNvGraphicFramePr>
          <p:nvPr>
            <p:extLst>
              <p:ext uri="{D42A27DB-BD31-4B8C-83A1-F6EECF244321}">
                <p14:modId xmlns:p14="http://schemas.microsoft.com/office/powerpoint/2010/main" val="3871627080"/>
              </p:ext>
            </p:extLst>
          </p:nvPr>
        </p:nvGraphicFramePr>
        <p:xfrm>
          <a:off x="349966" y="3606128"/>
          <a:ext cx="5250733" cy="1118795"/>
        </p:xfrm>
        <a:graphic>
          <a:graphicData uri="http://schemas.openxmlformats.org/drawingml/2006/table">
            <a:tbl>
              <a:tblPr bandRow="1">
                <a:tableStyleId>{5C22544A-7EE6-4342-B048-85BDC9FD1C3A}</a:tableStyleId>
              </a:tblPr>
              <a:tblGrid>
                <a:gridCol w="1112338">
                  <a:extLst>
                    <a:ext uri="{9D8B030D-6E8A-4147-A177-3AD203B41FA5}">
                      <a16:colId xmlns:a16="http://schemas.microsoft.com/office/drawing/2014/main" val="1252504730"/>
                    </a:ext>
                  </a:extLst>
                </a:gridCol>
                <a:gridCol w="1357096">
                  <a:extLst>
                    <a:ext uri="{9D8B030D-6E8A-4147-A177-3AD203B41FA5}">
                      <a16:colId xmlns:a16="http://schemas.microsoft.com/office/drawing/2014/main" val="3773273335"/>
                    </a:ext>
                  </a:extLst>
                </a:gridCol>
                <a:gridCol w="2781299">
                  <a:extLst>
                    <a:ext uri="{9D8B030D-6E8A-4147-A177-3AD203B41FA5}">
                      <a16:colId xmlns:a16="http://schemas.microsoft.com/office/drawing/2014/main" val="505109222"/>
                    </a:ext>
                  </a:extLst>
                </a:gridCol>
              </a:tblGrid>
              <a:tr h="387275">
                <a:tc>
                  <a:txBody>
                    <a:bodyPr/>
                    <a:lstStyle/>
                    <a:p>
                      <a:r>
                        <a:rPr lang="en-US" sz="1400" b="1"/>
                        <a:t>Cleaning</a:t>
                      </a:r>
                      <a:endParaRPr lang="en-US" sz="1400"/>
                    </a:p>
                  </a:txBody>
                  <a:tcPr anchor="ctr">
                    <a:lnL>
                      <a:noFill/>
                    </a:lnL>
                    <a:lnR>
                      <a:noFill/>
                    </a:lnR>
                    <a:lnT>
                      <a:noFill/>
                    </a:lnT>
                    <a:lnB>
                      <a:noFill/>
                    </a:lnB>
                    <a:noFill/>
                  </a:tcPr>
                </a:tc>
                <a:tc>
                  <a:txBody>
                    <a:bodyPr/>
                    <a:lstStyle/>
                    <a:p>
                      <a:r>
                        <a:rPr lang="en-US" sz="1400" b="1"/>
                        <a:t>What We Did</a:t>
                      </a:r>
                      <a:endParaRPr lang="en-US" sz="1400"/>
                    </a:p>
                  </a:txBody>
                  <a:tcPr anchor="ctr">
                    <a:lnL>
                      <a:noFill/>
                    </a:lnL>
                    <a:lnR>
                      <a:noFill/>
                    </a:lnR>
                    <a:lnT>
                      <a:noFill/>
                    </a:lnT>
                    <a:lnB>
                      <a:noFill/>
                    </a:lnB>
                    <a:noFill/>
                  </a:tcPr>
                </a:tc>
                <a:tc>
                  <a:txBody>
                    <a:bodyPr/>
                    <a:lstStyle/>
                    <a:p>
                      <a:r>
                        <a:rPr lang="en-US" sz="1400" b="1"/>
                        <a:t>Why This Was Necessary</a:t>
                      </a:r>
                      <a:endParaRPr lang="en-US" sz="1400"/>
                    </a:p>
                  </a:txBody>
                  <a:tcPr anchor="ctr">
                    <a:lnL>
                      <a:noFill/>
                    </a:lnL>
                    <a:lnR>
                      <a:noFill/>
                    </a:lnR>
                    <a:lnT>
                      <a:noFill/>
                    </a:lnT>
                    <a:lnB>
                      <a:noFill/>
                    </a:lnB>
                    <a:noFill/>
                  </a:tcPr>
                </a:tc>
                <a:extLst>
                  <a:ext uri="{0D108BD9-81ED-4DB2-BD59-A6C34878D82A}">
                    <a16:rowId xmlns:a16="http://schemas.microsoft.com/office/drawing/2014/main" val="2988057279"/>
                  </a:ext>
                </a:extLst>
              </a:tr>
              <a:tr h="622755">
                <a:tc>
                  <a:txBody>
                    <a:bodyPr/>
                    <a:lstStyle/>
                    <a:p>
                      <a:pPr lvl="0">
                        <a:buNone/>
                      </a:pPr>
                      <a:r>
                        <a:rPr lang="en-US" sz="1400" b="1"/>
                        <a:t>Drop Null Values</a:t>
                      </a:r>
                      <a:endParaRPr lang="en-US" sz="1400"/>
                    </a:p>
                  </a:txBody>
                  <a:tcPr anchor="ctr">
                    <a:lnL>
                      <a:noFill/>
                    </a:lnL>
                    <a:lnR>
                      <a:noFill/>
                    </a:lnR>
                    <a:lnT>
                      <a:noFill/>
                    </a:lnT>
                    <a:lnB>
                      <a:noFill/>
                    </a:lnB>
                    <a:noFill/>
                  </a:tcPr>
                </a:tc>
                <a:tc>
                  <a:txBody>
                    <a:bodyPr/>
                    <a:lstStyle/>
                    <a:p>
                      <a:r>
                        <a:rPr lang="en-US" sz="1400"/>
                        <a:t>Drop “review_score” null values</a:t>
                      </a:r>
                    </a:p>
                  </a:txBody>
                  <a:tcPr anchor="ctr">
                    <a:lnL>
                      <a:noFill/>
                    </a:lnL>
                    <a:lnR>
                      <a:noFill/>
                    </a:lnR>
                    <a:lnT>
                      <a:noFill/>
                    </a:lnT>
                    <a:lnB>
                      <a:noFill/>
                    </a:lnB>
                    <a:noFill/>
                  </a:tcPr>
                </a:tc>
                <a:tc>
                  <a:txBody>
                    <a:bodyPr/>
                    <a:lstStyle/>
                    <a:p>
                      <a:r>
                        <a:rPr lang="en-US" sz="1400"/>
                        <a:t>To reduce noise and ensure charts reflect real score trend and not missing data dips.</a:t>
                      </a:r>
                    </a:p>
                  </a:txBody>
                  <a:tcPr anchor="ctr">
                    <a:lnL>
                      <a:noFill/>
                    </a:lnL>
                    <a:lnR>
                      <a:noFill/>
                    </a:lnR>
                    <a:lnT>
                      <a:noFill/>
                    </a:lnT>
                    <a:lnB>
                      <a:noFill/>
                    </a:lnB>
                    <a:noFill/>
                  </a:tcPr>
                </a:tc>
                <a:extLst>
                  <a:ext uri="{0D108BD9-81ED-4DB2-BD59-A6C34878D82A}">
                    <a16:rowId xmlns:a16="http://schemas.microsoft.com/office/drawing/2014/main" val="3236301583"/>
                  </a:ext>
                </a:extLst>
              </a:tr>
            </a:tbl>
          </a:graphicData>
        </a:graphic>
      </p:graphicFrame>
      <p:cxnSp>
        <p:nvCxnSpPr>
          <p:cNvPr id="26" name="Straight Connector 25">
            <a:extLst>
              <a:ext uri="{FF2B5EF4-FFF2-40B4-BE49-F238E27FC236}">
                <a16:creationId xmlns:a16="http://schemas.microsoft.com/office/drawing/2014/main" id="{70732466-6DD6-8B72-FFAE-B8EADBBDA813}"/>
              </a:ext>
            </a:extLst>
          </p:cNvPr>
          <p:cNvCxnSpPr/>
          <p:nvPr/>
        </p:nvCxnSpPr>
        <p:spPr>
          <a:xfrm>
            <a:off x="5600700" y="540625"/>
            <a:ext cx="0" cy="5776750"/>
          </a:xfrm>
          <a:prstGeom prst="line">
            <a:avLst/>
          </a:prstGeom>
        </p:spPr>
        <p:style>
          <a:lnRef idx="2">
            <a:schemeClr val="accent2"/>
          </a:lnRef>
          <a:fillRef idx="0">
            <a:schemeClr val="accent2"/>
          </a:fillRef>
          <a:effectRef idx="1">
            <a:schemeClr val="accent2"/>
          </a:effectRef>
          <a:fontRef idx="minor">
            <a:schemeClr val="tx1"/>
          </a:fontRef>
        </p:style>
      </p:cxnSp>
      <p:graphicFrame>
        <p:nvGraphicFramePr>
          <p:cNvPr id="27" name="Table 26">
            <a:extLst>
              <a:ext uri="{FF2B5EF4-FFF2-40B4-BE49-F238E27FC236}">
                <a16:creationId xmlns:a16="http://schemas.microsoft.com/office/drawing/2014/main" id="{4E4955E2-FC75-5723-CA26-C796B78706D6}"/>
              </a:ext>
            </a:extLst>
          </p:cNvPr>
          <p:cNvGraphicFramePr>
            <a:graphicFrameLocks noGrp="1"/>
          </p:cNvGraphicFramePr>
          <p:nvPr>
            <p:extLst>
              <p:ext uri="{D42A27DB-BD31-4B8C-83A1-F6EECF244321}">
                <p14:modId xmlns:p14="http://schemas.microsoft.com/office/powerpoint/2010/main" val="3420880576"/>
              </p:ext>
            </p:extLst>
          </p:nvPr>
        </p:nvGraphicFramePr>
        <p:xfrm>
          <a:off x="5607770" y="540625"/>
          <a:ext cx="6234263" cy="2410025"/>
        </p:xfrm>
        <a:graphic>
          <a:graphicData uri="http://schemas.openxmlformats.org/drawingml/2006/table">
            <a:tbl>
              <a:tblPr bandRow="1">
                <a:tableStyleId>{5C22544A-7EE6-4342-B048-85BDC9FD1C3A}</a:tableStyleId>
              </a:tblPr>
              <a:tblGrid>
                <a:gridCol w="1673383">
                  <a:extLst>
                    <a:ext uri="{9D8B030D-6E8A-4147-A177-3AD203B41FA5}">
                      <a16:colId xmlns:a16="http://schemas.microsoft.com/office/drawing/2014/main" val="1252504730"/>
                    </a:ext>
                  </a:extLst>
                </a:gridCol>
                <a:gridCol w="1329447">
                  <a:extLst>
                    <a:ext uri="{9D8B030D-6E8A-4147-A177-3AD203B41FA5}">
                      <a16:colId xmlns:a16="http://schemas.microsoft.com/office/drawing/2014/main" val="3773273335"/>
                    </a:ext>
                  </a:extLst>
                </a:gridCol>
                <a:gridCol w="3231433">
                  <a:extLst>
                    <a:ext uri="{9D8B030D-6E8A-4147-A177-3AD203B41FA5}">
                      <a16:colId xmlns:a16="http://schemas.microsoft.com/office/drawing/2014/main" val="505109222"/>
                    </a:ext>
                  </a:extLst>
                </a:gridCol>
              </a:tblGrid>
              <a:tr h="387275">
                <a:tc>
                  <a:txBody>
                    <a:bodyPr/>
                    <a:lstStyle/>
                    <a:p>
                      <a:r>
                        <a:rPr lang="en-US" sz="1500" b="1"/>
                        <a:t>Transformation</a:t>
                      </a:r>
                      <a:endParaRPr lang="en-US" sz="1500"/>
                    </a:p>
                  </a:txBody>
                  <a:tcPr anchor="ctr">
                    <a:lnL>
                      <a:noFill/>
                    </a:lnL>
                    <a:lnR>
                      <a:noFill/>
                    </a:lnR>
                    <a:lnT>
                      <a:noFill/>
                    </a:lnT>
                    <a:lnB>
                      <a:noFill/>
                    </a:lnB>
                    <a:noFill/>
                  </a:tcPr>
                </a:tc>
                <a:tc>
                  <a:txBody>
                    <a:bodyPr/>
                    <a:lstStyle/>
                    <a:p>
                      <a:r>
                        <a:rPr lang="en-US" sz="1500" b="1"/>
                        <a:t>What We Did</a:t>
                      </a:r>
                      <a:endParaRPr lang="en-US" sz="1500"/>
                    </a:p>
                  </a:txBody>
                  <a:tcPr anchor="ctr">
                    <a:lnL>
                      <a:noFill/>
                    </a:lnL>
                    <a:lnR>
                      <a:noFill/>
                    </a:lnR>
                    <a:lnT>
                      <a:noFill/>
                    </a:lnT>
                    <a:lnB>
                      <a:noFill/>
                    </a:lnB>
                    <a:noFill/>
                  </a:tcPr>
                </a:tc>
                <a:tc>
                  <a:txBody>
                    <a:bodyPr/>
                    <a:lstStyle/>
                    <a:p>
                      <a:r>
                        <a:rPr lang="en-US" sz="1500" b="1"/>
                        <a:t>Why This Was Necessary</a:t>
                      </a:r>
                      <a:endParaRPr lang="en-US" sz="1500"/>
                    </a:p>
                  </a:txBody>
                  <a:tcPr anchor="ctr">
                    <a:lnL>
                      <a:noFill/>
                    </a:lnL>
                    <a:lnR>
                      <a:noFill/>
                    </a:lnR>
                    <a:lnT>
                      <a:noFill/>
                    </a:lnT>
                    <a:lnB>
                      <a:noFill/>
                    </a:lnB>
                    <a:noFill/>
                  </a:tcPr>
                </a:tc>
                <a:extLst>
                  <a:ext uri="{0D108BD9-81ED-4DB2-BD59-A6C34878D82A}">
                    <a16:rowId xmlns:a16="http://schemas.microsoft.com/office/drawing/2014/main" val="2988057279"/>
                  </a:ext>
                </a:extLst>
              </a:tr>
              <a:tr h="622755">
                <a:tc>
                  <a:txBody>
                    <a:bodyPr/>
                    <a:lstStyle/>
                    <a:p>
                      <a:pPr lvl="0">
                        <a:buNone/>
                      </a:pPr>
                      <a:r>
                        <a:rPr lang="en-US" sz="1500" b="1"/>
                        <a:t>Create new column</a:t>
                      </a:r>
                      <a:endParaRPr lang="en-US" sz="1500"/>
                    </a:p>
                  </a:txBody>
                  <a:tcPr anchor="ctr">
                    <a:lnL>
                      <a:noFill/>
                    </a:lnL>
                    <a:lnR>
                      <a:noFill/>
                    </a:lnR>
                    <a:lnT>
                      <a:noFill/>
                    </a:lnT>
                    <a:lnB>
                      <a:noFill/>
                    </a:lnB>
                    <a:noFill/>
                  </a:tcPr>
                </a:tc>
                <a:tc>
                  <a:txBody>
                    <a:bodyPr/>
                    <a:lstStyle/>
                    <a:p>
                      <a:r>
                        <a:rPr lang="en-US" sz="1500"/>
                        <a:t>Quarter/Year</a:t>
                      </a:r>
                    </a:p>
                  </a:txBody>
                  <a:tcPr anchor="ctr">
                    <a:lnL>
                      <a:noFill/>
                    </a:lnL>
                    <a:lnR>
                      <a:noFill/>
                    </a:lnR>
                    <a:lnT>
                      <a:noFill/>
                    </a:lnT>
                    <a:lnB>
                      <a:noFill/>
                    </a:lnB>
                    <a:noFill/>
                  </a:tcPr>
                </a:tc>
                <a:tc>
                  <a:txBody>
                    <a:bodyPr/>
                    <a:lstStyle/>
                    <a:p>
                      <a:r>
                        <a:rPr lang="en-US" sz="1500"/>
                        <a:t>To fit 2016 to 2018 monthly trend into a readable line chart without losing too much insight/s.</a:t>
                      </a:r>
                    </a:p>
                  </a:txBody>
                  <a:tcPr anchor="ctr">
                    <a:lnL>
                      <a:noFill/>
                    </a:lnL>
                    <a:lnR>
                      <a:noFill/>
                    </a:lnR>
                    <a:lnT>
                      <a:noFill/>
                    </a:lnT>
                    <a:lnB>
                      <a:noFill/>
                    </a:lnB>
                    <a:noFill/>
                  </a:tcPr>
                </a:tc>
                <a:extLst>
                  <a:ext uri="{0D108BD9-81ED-4DB2-BD59-A6C34878D82A}">
                    <a16:rowId xmlns:a16="http://schemas.microsoft.com/office/drawing/2014/main" val="3236301583"/>
                  </a:ext>
                </a:extLst>
              </a:tr>
              <a:tr h="622755">
                <a:tc>
                  <a:txBody>
                    <a:bodyPr/>
                    <a:lstStyle/>
                    <a:p>
                      <a:pPr lvl="0">
                        <a:buNone/>
                      </a:pPr>
                      <a:r>
                        <a:rPr lang="en-US" sz="1500" b="1"/>
                        <a:t>Create a subset</a:t>
                      </a:r>
                    </a:p>
                  </a:txBody>
                  <a:tcPr anchor="ctr">
                    <a:lnL>
                      <a:noFill/>
                    </a:lnL>
                    <a:lnR>
                      <a:noFill/>
                    </a:lnR>
                    <a:lnT>
                      <a:noFill/>
                    </a:lnT>
                    <a:lnB>
                      <a:noFill/>
                    </a:lnB>
                    <a:noFill/>
                  </a:tcPr>
                </a:tc>
                <a:tc>
                  <a:txBody>
                    <a:bodyPr/>
                    <a:lstStyle/>
                    <a:p>
                      <a:r>
                        <a:rPr lang="en-US" sz="1500"/>
                        <a:t>Group by Quarter </a:t>
                      </a:r>
                    </a:p>
                  </a:txBody>
                  <a:tcPr anchor="ctr">
                    <a:lnL>
                      <a:noFill/>
                    </a:lnL>
                    <a:lnR>
                      <a:noFill/>
                    </a:lnR>
                    <a:lnT>
                      <a:noFill/>
                    </a:lnT>
                    <a:lnB>
                      <a:noFill/>
                    </a:lnB>
                    <a:noFill/>
                  </a:tcPr>
                </a:tc>
                <a:tc>
                  <a:txBody>
                    <a:bodyPr/>
                    <a:lstStyle/>
                    <a:p>
                      <a:r>
                        <a:rPr lang="en-US" sz="1500"/>
                        <a:t>To get the summation of Price per quarter giving us the total sales.</a:t>
                      </a:r>
                    </a:p>
                  </a:txBody>
                  <a:tcPr anchor="ctr">
                    <a:lnL>
                      <a:noFill/>
                    </a:lnL>
                    <a:lnR>
                      <a:noFill/>
                    </a:lnR>
                    <a:lnT>
                      <a:noFill/>
                    </a:lnT>
                    <a:lnB>
                      <a:noFill/>
                    </a:lnB>
                    <a:noFill/>
                  </a:tcPr>
                </a:tc>
                <a:extLst>
                  <a:ext uri="{0D108BD9-81ED-4DB2-BD59-A6C34878D82A}">
                    <a16:rowId xmlns:a16="http://schemas.microsoft.com/office/drawing/2014/main" val="2148794719"/>
                  </a:ext>
                </a:extLst>
              </a:tr>
              <a:tr h="622755">
                <a:tc>
                  <a:txBody>
                    <a:bodyPr/>
                    <a:lstStyle/>
                    <a:p>
                      <a:pPr lvl="0">
                        <a:buNone/>
                      </a:pPr>
                      <a:r>
                        <a:rPr lang="en-US" sz="1500" b="1"/>
                        <a:t>Transform Datatype</a:t>
                      </a:r>
                    </a:p>
                  </a:txBody>
                  <a:tcPr anchor="ctr">
                    <a:lnL>
                      <a:noFill/>
                    </a:lnL>
                    <a:lnR>
                      <a:noFill/>
                    </a:lnR>
                    <a:lnT>
                      <a:noFill/>
                    </a:lnT>
                    <a:lnB>
                      <a:noFill/>
                    </a:lnB>
                    <a:noFill/>
                  </a:tcPr>
                </a:tc>
                <a:tc>
                  <a:txBody>
                    <a:bodyPr/>
                    <a:lstStyle/>
                    <a:p>
                      <a:r>
                        <a:rPr lang="en-US" sz="1500"/>
                        <a:t>Object to datetime</a:t>
                      </a:r>
                    </a:p>
                  </a:txBody>
                  <a:tcPr anchor="ctr">
                    <a:lnL>
                      <a:noFill/>
                    </a:lnL>
                    <a:lnR>
                      <a:noFill/>
                    </a:lnR>
                    <a:lnT>
                      <a:noFill/>
                    </a:lnT>
                    <a:lnB>
                      <a:noFill/>
                    </a:lnB>
                    <a:noFill/>
                  </a:tcPr>
                </a:tc>
                <a:tc>
                  <a:txBody>
                    <a:bodyPr/>
                    <a:lstStyle/>
                    <a:p>
                      <a:r>
                        <a:rPr lang="en-US" sz="1500"/>
                        <a:t>To get a sequential trend line from 2016 to 2018.</a:t>
                      </a:r>
                    </a:p>
                  </a:txBody>
                  <a:tcPr anchor="ctr">
                    <a:lnL>
                      <a:noFill/>
                    </a:lnL>
                    <a:lnR>
                      <a:noFill/>
                    </a:lnR>
                    <a:lnT>
                      <a:noFill/>
                    </a:lnT>
                    <a:lnB>
                      <a:noFill/>
                    </a:lnB>
                    <a:noFill/>
                  </a:tcPr>
                </a:tc>
                <a:extLst>
                  <a:ext uri="{0D108BD9-81ED-4DB2-BD59-A6C34878D82A}">
                    <a16:rowId xmlns:a16="http://schemas.microsoft.com/office/drawing/2014/main" val="2273121810"/>
                  </a:ext>
                </a:extLst>
              </a:tr>
            </a:tbl>
          </a:graphicData>
        </a:graphic>
      </p:graphicFrame>
    </p:spTree>
    <p:extLst>
      <p:ext uri="{BB962C8B-B14F-4D97-AF65-F5344CB8AC3E}">
        <p14:creationId xmlns:p14="http://schemas.microsoft.com/office/powerpoint/2010/main" val="113554553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FE471-DDCC-4130-A49C-243F918E73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782E2B-EDD2-DCD1-E655-189BB84613DC}"/>
              </a:ext>
            </a:extLst>
          </p:cNvPr>
          <p:cNvSpPr>
            <a:spLocks noGrp="1"/>
          </p:cNvSpPr>
          <p:nvPr>
            <p:ph type="title"/>
          </p:nvPr>
        </p:nvSpPr>
        <p:spPr>
          <a:xfrm>
            <a:off x="8927688" y="6607279"/>
            <a:ext cx="3313471" cy="319548"/>
          </a:xfrm>
        </p:spPr>
        <p:txBody>
          <a:bodyPr>
            <a:noAutofit/>
          </a:bodyPr>
          <a:lstStyle/>
          <a:p>
            <a:r>
              <a:rPr lang="en-US" sz="1500">
                <a:latin typeface="Sans Serif Collection" panose="020B0502040504020204" pitchFamily="34" charset="0"/>
                <a:ea typeface="Sans Serif Collection" panose="020B0502040504020204" pitchFamily="34" charset="0"/>
                <a:cs typeface="Sans Serif Collection" panose="020B0502040504020204" pitchFamily="34" charset="0"/>
              </a:rPr>
              <a:t>Data Integrity &amp; Outlier/s Handling</a:t>
            </a:r>
          </a:p>
        </p:txBody>
      </p:sp>
      <p:pic>
        <p:nvPicPr>
          <p:cNvPr id="5" name="Picture 4">
            <a:extLst>
              <a:ext uri="{FF2B5EF4-FFF2-40B4-BE49-F238E27FC236}">
                <a16:creationId xmlns:a16="http://schemas.microsoft.com/office/drawing/2014/main" id="{E1A8D82A-CE7C-9A5F-224D-0CB9567CAA0D}"/>
              </a:ext>
            </a:extLst>
          </p:cNvPr>
          <p:cNvPicPr>
            <a:picLocks noChangeAspect="1"/>
          </p:cNvPicPr>
          <p:nvPr/>
        </p:nvPicPr>
        <p:blipFill>
          <a:blip r:embed="rId2">
            <a:alphaModFix amt="20000"/>
          </a:blip>
          <a:srcRect b="15925"/>
          <a:stretch/>
        </p:blipFill>
        <p:spPr>
          <a:xfrm>
            <a:off x="7723529" y="856328"/>
            <a:ext cx="6120000" cy="5145344"/>
          </a:xfrm>
          <a:prstGeom prst="rect">
            <a:avLst/>
          </a:prstGeom>
        </p:spPr>
      </p:pic>
      <p:sp>
        <p:nvSpPr>
          <p:cNvPr id="6" name="Title 1">
            <a:extLst>
              <a:ext uri="{FF2B5EF4-FFF2-40B4-BE49-F238E27FC236}">
                <a16:creationId xmlns:a16="http://schemas.microsoft.com/office/drawing/2014/main" id="{44577F75-BF37-ADBE-E6F2-4907ABAC9391}"/>
              </a:ext>
            </a:extLst>
          </p:cNvPr>
          <p:cNvSpPr txBox="1">
            <a:spLocks/>
          </p:cNvSpPr>
          <p:nvPr/>
        </p:nvSpPr>
        <p:spPr>
          <a:xfrm>
            <a:off x="262480" y="69662"/>
            <a:ext cx="11929520" cy="4908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H" sz="2800" b="1"/>
              <a:t>Objective 3: </a:t>
            </a:r>
            <a:r>
              <a:rPr lang="en-US" sz="2800" b="1"/>
              <a:t>How Have Sales and Orders Changed Over Time?</a:t>
            </a:r>
            <a:endParaRPr lang="en-US" sz="2800" b="1">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7" name="Rectangle 6">
            <a:extLst>
              <a:ext uri="{FF2B5EF4-FFF2-40B4-BE49-F238E27FC236}">
                <a16:creationId xmlns:a16="http://schemas.microsoft.com/office/drawing/2014/main" id="{68D156A1-6A31-4733-17F4-338825E69A12}"/>
              </a:ext>
            </a:extLst>
          </p:cNvPr>
          <p:cNvSpPr/>
          <p:nvPr/>
        </p:nvSpPr>
        <p:spPr>
          <a:xfrm>
            <a:off x="-7520" y="0"/>
            <a:ext cx="270000" cy="1121103"/>
          </a:xfrm>
          <a:prstGeom prst="rect">
            <a:avLst/>
          </a:prstGeom>
          <a:solidFill>
            <a:srgbClr val="3B62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3" name="Picture 12">
            <a:extLst>
              <a:ext uri="{FF2B5EF4-FFF2-40B4-BE49-F238E27FC236}">
                <a16:creationId xmlns:a16="http://schemas.microsoft.com/office/drawing/2014/main" id="{9C8F74CB-8617-AB2B-944F-89FDBDE0C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8479" y="1166157"/>
            <a:ext cx="7357522" cy="4120286"/>
          </a:xfrm>
          <a:prstGeom prst="rect">
            <a:avLst/>
          </a:prstGeom>
          <a:effectLst>
            <a:outerShdw blurRad="50800" dist="38100" dir="5400000" algn="t" rotWithShape="0">
              <a:prstClr val="black">
                <a:alpha val="40000"/>
              </a:prstClr>
            </a:outerShdw>
          </a:effectLst>
        </p:spPr>
      </p:pic>
      <p:sp>
        <p:nvSpPr>
          <p:cNvPr id="8" name="Rectangle 7">
            <a:extLst>
              <a:ext uri="{FF2B5EF4-FFF2-40B4-BE49-F238E27FC236}">
                <a16:creationId xmlns:a16="http://schemas.microsoft.com/office/drawing/2014/main" id="{440FE074-FB74-C03F-B225-6A5A9B06AC53}"/>
              </a:ext>
            </a:extLst>
          </p:cNvPr>
          <p:cNvSpPr/>
          <p:nvPr/>
        </p:nvSpPr>
        <p:spPr>
          <a:xfrm>
            <a:off x="4453844" y="1435611"/>
            <a:ext cx="345694" cy="3561226"/>
          </a:xfrm>
          <a:prstGeom prst="rect">
            <a:avLst/>
          </a:prstGeom>
          <a:solidFill>
            <a:schemeClr val="accent6">
              <a:lumMod val="60000"/>
              <a:lumOff val="4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Rectangle 9">
            <a:extLst>
              <a:ext uri="{FF2B5EF4-FFF2-40B4-BE49-F238E27FC236}">
                <a16:creationId xmlns:a16="http://schemas.microsoft.com/office/drawing/2014/main" id="{4741B02E-D4D7-905E-36C0-220128D931BF}"/>
              </a:ext>
            </a:extLst>
          </p:cNvPr>
          <p:cNvSpPr/>
          <p:nvPr/>
        </p:nvSpPr>
        <p:spPr>
          <a:xfrm>
            <a:off x="8058619" y="1435611"/>
            <a:ext cx="345694" cy="3322285"/>
          </a:xfrm>
          <a:prstGeom prst="rect">
            <a:avLst/>
          </a:prstGeom>
          <a:solidFill>
            <a:schemeClr val="accent6">
              <a:lumMod val="60000"/>
              <a:lumOff val="4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8" name="Picture 17">
            <a:extLst>
              <a:ext uri="{FF2B5EF4-FFF2-40B4-BE49-F238E27FC236}">
                <a16:creationId xmlns:a16="http://schemas.microsoft.com/office/drawing/2014/main" id="{23BA1410-57FF-907C-9AF6-933251786645}"/>
              </a:ext>
            </a:extLst>
          </p:cNvPr>
          <p:cNvPicPr>
            <a:picLocks noChangeAspect="1"/>
          </p:cNvPicPr>
          <p:nvPr/>
        </p:nvPicPr>
        <p:blipFill>
          <a:blip r:embed="rId4"/>
          <a:stretch>
            <a:fillRect/>
          </a:stretch>
        </p:blipFill>
        <p:spPr>
          <a:xfrm>
            <a:off x="400342" y="2362050"/>
            <a:ext cx="2067213" cy="2133898"/>
          </a:xfrm>
          <a:prstGeom prst="rect">
            <a:avLst/>
          </a:prstGeom>
        </p:spPr>
      </p:pic>
      <p:pic>
        <p:nvPicPr>
          <p:cNvPr id="20" name="Picture 19">
            <a:extLst>
              <a:ext uri="{FF2B5EF4-FFF2-40B4-BE49-F238E27FC236}">
                <a16:creationId xmlns:a16="http://schemas.microsoft.com/office/drawing/2014/main" id="{2735CAE5-EF25-6124-741F-0A4293D44FCD}"/>
              </a:ext>
            </a:extLst>
          </p:cNvPr>
          <p:cNvPicPr>
            <a:picLocks noChangeAspect="1"/>
          </p:cNvPicPr>
          <p:nvPr/>
        </p:nvPicPr>
        <p:blipFill>
          <a:blip r:embed="rId5"/>
          <a:stretch>
            <a:fillRect/>
          </a:stretch>
        </p:blipFill>
        <p:spPr>
          <a:xfrm>
            <a:off x="9430790" y="2338235"/>
            <a:ext cx="2705478" cy="2181529"/>
          </a:xfrm>
          <a:prstGeom prst="rect">
            <a:avLst/>
          </a:prstGeom>
        </p:spPr>
      </p:pic>
    </p:spTree>
    <p:extLst>
      <p:ext uri="{BB962C8B-B14F-4D97-AF65-F5344CB8AC3E}">
        <p14:creationId xmlns:p14="http://schemas.microsoft.com/office/powerpoint/2010/main" val="4092206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graph of a growing graph&#10;&#10;AI-generated content may be incorrect.">
            <a:extLst>
              <a:ext uri="{FF2B5EF4-FFF2-40B4-BE49-F238E27FC236}">
                <a16:creationId xmlns:a16="http://schemas.microsoft.com/office/drawing/2014/main" id="{81174961-7B46-E3EB-D12E-9747041B43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298" y="686107"/>
            <a:ext cx="10905884" cy="6102232"/>
          </a:xfrm>
          <a:prstGeom prst="rect">
            <a:avLst/>
          </a:prstGeom>
        </p:spPr>
      </p:pic>
      <p:sp>
        <p:nvSpPr>
          <p:cNvPr id="16" name="Rectangle 15">
            <a:extLst>
              <a:ext uri="{FF2B5EF4-FFF2-40B4-BE49-F238E27FC236}">
                <a16:creationId xmlns:a16="http://schemas.microsoft.com/office/drawing/2014/main" id="{9C872AA6-E3B4-A2AB-4C93-2FEB19D87155}"/>
              </a:ext>
            </a:extLst>
          </p:cNvPr>
          <p:cNvSpPr/>
          <p:nvPr/>
        </p:nvSpPr>
        <p:spPr>
          <a:xfrm>
            <a:off x="8541295" y="1203959"/>
            <a:ext cx="2099491" cy="5145189"/>
          </a:xfrm>
          <a:prstGeom prst="rect">
            <a:avLst/>
          </a:prstGeom>
          <a:solidFill>
            <a:srgbClr val="FF0000">
              <a:alpha val="1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 name="Title 1">
            <a:extLst>
              <a:ext uri="{FF2B5EF4-FFF2-40B4-BE49-F238E27FC236}">
                <a16:creationId xmlns:a16="http://schemas.microsoft.com/office/drawing/2014/main" id="{1C216C1C-9631-3422-7F5C-1D5AC13773FC}"/>
              </a:ext>
            </a:extLst>
          </p:cNvPr>
          <p:cNvSpPr txBox="1">
            <a:spLocks/>
          </p:cNvSpPr>
          <p:nvPr/>
        </p:nvSpPr>
        <p:spPr>
          <a:xfrm>
            <a:off x="262480" y="69662"/>
            <a:ext cx="11929520" cy="4908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H" sz="2800" b="1"/>
              <a:t>Objective 3: </a:t>
            </a:r>
            <a:r>
              <a:rPr lang="en-US" sz="2800" b="1"/>
              <a:t>How Have Sales and Orders Changed Over Time?</a:t>
            </a:r>
            <a:endParaRPr lang="en-US" sz="2800" b="1">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26" name="Rectangle 25">
            <a:extLst>
              <a:ext uri="{FF2B5EF4-FFF2-40B4-BE49-F238E27FC236}">
                <a16:creationId xmlns:a16="http://schemas.microsoft.com/office/drawing/2014/main" id="{CF75383F-D33C-CC22-18C4-4F2E3A04AEE7}"/>
              </a:ext>
            </a:extLst>
          </p:cNvPr>
          <p:cNvSpPr/>
          <p:nvPr/>
        </p:nvSpPr>
        <p:spPr>
          <a:xfrm>
            <a:off x="-7520" y="0"/>
            <a:ext cx="270000" cy="1121103"/>
          </a:xfrm>
          <a:prstGeom prst="rect">
            <a:avLst/>
          </a:prstGeom>
          <a:solidFill>
            <a:srgbClr val="3B62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391828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E70D8C3-1B32-9D9F-3586-4D3CAC4FF1D0}"/>
              </a:ext>
            </a:extLst>
          </p:cNvPr>
          <p:cNvSpPr txBox="1">
            <a:spLocks/>
          </p:cNvSpPr>
          <p:nvPr/>
        </p:nvSpPr>
        <p:spPr>
          <a:xfrm>
            <a:off x="262480" y="69662"/>
            <a:ext cx="11929520" cy="4908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b="1">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8" name="Picture 7">
            <a:extLst>
              <a:ext uri="{FF2B5EF4-FFF2-40B4-BE49-F238E27FC236}">
                <a16:creationId xmlns:a16="http://schemas.microsoft.com/office/drawing/2014/main" id="{56AE65CC-6DF2-0D0C-6583-7CD471655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43" y="503040"/>
            <a:ext cx="11599577" cy="6285298"/>
          </a:xfrm>
          <a:prstGeom prst="rect">
            <a:avLst/>
          </a:prstGeom>
        </p:spPr>
      </p:pic>
      <p:sp>
        <p:nvSpPr>
          <p:cNvPr id="9" name="Rectangle 8">
            <a:extLst>
              <a:ext uri="{FF2B5EF4-FFF2-40B4-BE49-F238E27FC236}">
                <a16:creationId xmlns:a16="http://schemas.microsoft.com/office/drawing/2014/main" id="{1205EA9B-CA09-3EB8-A847-D4F36924DD0C}"/>
              </a:ext>
            </a:extLst>
          </p:cNvPr>
          <p:cNvSpPr/>
          <p:nvPr/>
        </p:nvSpPr>
        <p:spPr>
          <a:xfrm>
            <a:off x="2284221" y="1227992"/>
            <a:ext cx="1598042" cy="249115"/>
          </a:xfrm>
          <a:prstGeom prst="rect">
            <a:avLst/>
          </a:prstGeom>
          <a:solidFill>
            <a:schemeClr val="accent3">
              <a:lumMod val="40000"/>
              <a:lumOff val="6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Rectangle 9">
            <a:extLst>
              <a:ext uri="{FF2B5EF4-FFF2-40B4-BE49-F238E27FC236}">
                <a16:creationId xmlns:a16="http://schemas.microsoft.com/office/drawing/2014/main" id="{024DD0F4-4C30-9AC6-C1AD-935132F18A9B}"/>
              </a:ext>
            </a:extLst>
          </p:cNvPr>
          <p:cNvSpPr/>
          <p:nvPr/>
        </p:nvSpPr>
        <p:spPr>
          <a:xfrm>
            <a:off x="2356484" y="4008165"/>
            <a:ext cx="1453515" cy="249115"/>
          </a:xfrm>
          <a:prstGeom prst="rect">
            <a:avLst/>
          </a:prstGeom>
          <a:solidFill>
            <a:schemeClr val="accent2">
              <a:lumMod val="60000"/>
              <a:lumOff val="4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Rectangle 10">
            <a:extLst>
              <a:ext uri="{FF2B5EF4-FFF2-40B4-BE49-F238E27FC236}">
                <a16:creationId xmlns:a16="http://schemas.microsoft.com/office/drawing/2014/main" id="{85495E28-5040-68D8-53EC-E0263867A328}"/>
              </a:ext>
            </a:extLst>
          </p:cNvPr>
          <p:cNvSpPr/>
          <p:nvPr/>
        </p:nvSpPr>
        <p:spPr>
          <a:xfrm>
            <a:off x="8212454" y="1227991"/>
            <a:ext cx="1224915" cy="249115"/>
          </a:xfrm>
          <a:prstGeom prst="rect">
            <a:avLst/>
          </a:prstGeom>
          <a:solidFill>
            <a:srgbClr val="9467BD">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Rectangle 11">
            <a:extLst>
              <a:ext uri="{FF2B5EF4-FFF2-40B4-BE49-F238E27FC236}">
                <a16:creationId xmlns:a16="http://schemas.microsoft.com/office/drawing/2014/main" id="{C8221076-8116-C6E8-7C4A-643AF6CF42A2}"/>
              </a:ext>
            </a:extLst>
          </p:cNvPr>
          <p:cNvSpPr/>
          <p:nvPr/>
        </p:nvSpPr>
        <p:spPr>
          <a:xfrm>
            <a:off x="8041003" y="4008165"/>
            <a:ext cx="1567815" cy="249115"/>
          </a:xfrm>
          <a:prstGeom prst="rect">
            <a:avLst/>
          </a:prstGeom>
          <a:solidFill>
            <a:srgbClr val="1F77B4">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Title 1">
            <a:extLst>
              <a:ext uri="{FF2B5EF4-FFF2-40B4-BE49-F238E27FC236}">
                <a16:creationId xmlns:a16="http://schemas.microsoft.com/office/drawing/2014/main" id="{DDEDF513-8BC7-9458-ED9A-1573B9D770E5}"/>
              </a:ext>
            </a:extLst>
          </p:cNvPr>
          <p:cNvSpPr txBox="1">
            <a:spLocks/>
          </p:cNvSpPr>
          <p:nvPr/>
        </p:nvSpPr>
        <p:spPr>
          <a:xfrm>
            <a:off x="262480" y="69662"/>
            <a:ext cx="11929520" cy="4908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H" sz="2800" b="1"/>
              <a:t>Objective 3: </a:t>
            </a:r>
            <a:r>
              <a:rPr lang="en-US" sz="2800" b="1"/>
              <a:t>How Have Sales and Orders Changed Over Time?</a:t>
            </a:r>
            <a:endParaRPr lang="en-US" sz="2800" b="1">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16" name="Rectangle 15">
            <a:extLst>
              <a:ext uri="{FF2B5EF4-FFF2-40B4-BE49-F238E27FC236}">
                <a16:creationId xmlns:a16="http://schemas.microsoft.com/office/drawing/2014/main" id="{3B8DC368-1281-95D7-ABA8-FF85A6A988E9}"/>
              </a:ext>
            </a:extLst>
          </p:cNvPr>
          <p:cNvSpPr/>
          <p:nvPr/>
        </p:nvSpPr>
        <p:spPr>
          <a:xfrm>
            <a:off x="-7520" y="0"/>
            <a:ext cx="270000" cy="1121103"/>
          </a:xfrm>
          <a:prstGeom prst="rect">
            <a:avLst/>
          </a:prstGeom>
          <a:solidFill>
            <a:srgbClr val="3B62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2777434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5F83BC-9418-3044-E822-76A391141DD8}"/>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Delivery Truck">
            <a:extLst>
              <a:ext uri="{FF2B5EF4-FFF2-40B4-BE49-F238E27FC236}">
                <a16:creationId xmlns:a16="http://schemas.microsoft.com/office/drawing/2014/main" id="{8936AE82-0083-033D-D55B-C0D6EA143B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053DAAC3-D5B0-85F4-54CE-EB85BDCB98B3}"/>
              </a:ext>
            </a:extLst>
          </p:cNvPr>
          <p:cNvSpPr txBox="1">
            <a:spLocks/>
          </p:cNvSpPr>
          <p:nvPr/>
        </p:nvSpPr>
        <p:spPr>
          <a:xfrm>
            <a:off x="6485763" y="2599349"/>
            <a:ext cx="5706541" cy="16533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a:solidFill>
                  <a:schemeClr val="tx2"/>
                </a:solidFill>
              </a:rPr>
              <a:t>Objective 4: Develop a model that  predicts a more robust estimation of delivery date</a:t>
            </a:r>
          </a:p>
        </p:txBody>
      </p:sp>
    </p:spTree>
    <p:extLst>
      <p:ext uri="{BB962C8B-B14F-4D97-AF65-F5344CB8AC3E}">
        <p14:creationId xmlns:p14="http://schemas.microsoft.com/office/powerpoint/2010/main" val="3439782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E4152-0830-6166-EF58-C1560FBBDAAB}"/>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2E36B71D-9FCA-DE1B-A664-A9C64F6A08F9}"/>
              </a:ext>
            </a:extLst>
          </p:cNvPr>
          <p:cNvSpPr txBox="1">
            <a:spLocks/>
          </p:cNvSpPr>
          <p:nvPr/>
        </p:nvSpPr>
        <p:spPr>
          <a:xfrm>
            <a:off x="337457" y="762454"/>
            <a:ext cx="10361386" cy="6179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Data Transformation</a:t>
            </a:r>
          </a:p>
        </p:txBody>
      </p:sp>
      <p:sp>
        <p:nvSpPr>
          <p:cNvPr id="11" name="Content Placeholder 10">
            <a:extLst>
              <a:ext uri="{FF2B5EF4-FFF2-40B4-BE49-F238E27FC236}">
                <a16:creationId xmlns:a16="http://schemas.microsoft.com/office/drawing/2014/main" id="{EF5CA3C4-CC97-F6A0-D7FA-1CAC5BE4C6FF}"/>
              </a:ext>
            </a:extLst>
          </p:cNvPr>
          <p:cNvSpPr>
            <a:spLocks noGrp="1"/>
          </p:cNvSpPr>
          <p:nvPr>
            <p:ph idx="1"/>
          </p:nvPr>
        </p:nvSpPr>
        <p:spPr>
          <a:xfrm>
            <a:off x="838200" y="1843767"/>
            <a:ext cx="10515600" cy="4333196"/>
          </a:xfrm>
        </p:spPr>
        <p:txBody>
          <a:bodyPr vert="horz" lIns="91440" tIns="45720" rIns="91440" bIns="45720" rtlCol="0" anchor="t">
            <a:normAutofit/>
          </a:bodyPr>
          <a:lstStyle/>
          <a:p>
            <a:r>
              <a:rPr lang="en-US"/>
              <a:t>Converting to date time datatype</a:t>
            </a:r>
          </a:p>
        </p:txBody>
      </p:sp>
      <p:pic>
        <p:nvPicPr>
          <p:cNvPr id="13" name="Picture 12" descr="A screenshot of a computer screen&#10;&#10;AI-generated content may be incorrect.">
            <a:extLst>
              <a:ext uri="{FF2B5EF4-FFF2-40B4-BE49-F238E27FC236}">
                <a16:creationId xmlns:a16="http://schemas.microsoft.com/office/drawing/2014/main" id="{BC22A698-06DC-DDDC-05CD-82B0563D4148}"/>
              </a:ext>
            </a:extLst>
          </p:cNvPr>
          <p:cNvPicPr>
            <a:picLocks noChangeAspect="1"/>
          </p:cNvPicPr>
          <p:nvPr/>
        </p:nvPicPr>
        <p:blipFill>
          <a:blip r:embed="rId2"/>
          <a:stretch>
            <a:fillRect/>
          </a:stretch>
        </p:blipFill>
        <p:spPr>
          <a:xfrm>
            <a:off x="226218" y="2600361"/>
            <a:ext cx="10959705" cy="2524560"/>
          </a:xfrm>
          <a:prstGeom prst="rect">
            <a:avLst/>
          </a:prstGeom>
        </p:spPr>
      </p:pic>
    </p:spTree>
    <p:extLst>
      <p:ext uri="{BB962C8B-B14F-4D97-AF65-F5344CB8AC3E}">
        <p14:creationId xmlns:p14="http://schemas.microsoft.com/office/powerpoint/2010/main" val="3844226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8AC5E-CA1A-583D-4D75-B167BC6A1BD5}"/>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57B91D69-887F-1AE2-2911-0CCD480E8CDC}"/>
              </a:ext>
            </a:extLst>
          </p:cNvPr>
          <p:cNvSpPr txBox="1">
            <a:spLocks/>
          </p:cNvSpPr>
          <p:nvPr/>
        </p:nvSpPr>
        <p:spPr>
          <a:xfrm>
            <a:off x="337457" y="762454"/>
            <a:ext cx="10361386" cy="6179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Data Transformation</a:t>
            </a:r>
          </a:p>
        </p:txBody>
      </p:sp>
      <p:pic>
        <p:nvPicPr>
          <p:cNvPr id="4" name="Content Placeholder 4" descr="A screenshot of a computer&#10;&#10;AI-generated content may be incorrect.">
            <a:extLst>
              <a:ext uri="{FF2B5EF4-FFF2-40B4-BE49-F238E27FC236}">
                <a16:creationId xmlns:a16="http://schemas.microsoft.com/office/drawing/2014/main" id="{18088843-252E-F229-A6F5-831AC67F5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714" y="760120"/>
            <a:ext cx="11140172" cy="5973761"/>
          </a:xfrm>
          <a:prstGeom prst="rect">
            <a:avLst/>
          </a:prstGeom>
        </p:spPr>
      </p:pic>
      <p:grpSp>
        <p:nvGrpSpPr>
          <p:cNvPr id="14" name="Group 13">
            <a:extLst>
              <a:ext uri="{FF2B5EF4-FFF2-40B4-BE49-F238E27FC236}">
                <a16:creationId xmlns:a16="http://schemas.microsoft.com/office/drawing/2014/main" id="{0B1D1658-F42F-2D63-EBEF-EB2DC58E5846}"/>
              </a:ext>
            </a:extLst>
          </p:cNvPr>
          <p:cNvGrpSpPr/>
          <p:nvPr/>
        </p:nvGrpSpPr>
        <p:grpSpPr>
          <a:xfrm>
            <a:off x="909985" y="1612250"/>
            <a:ext cx="10730891" cy="4974355"/>
            <a:chOff x="909985" y="1612250"/>
            <a:chExt cx="10730891" cy="4974355"/>
          </a:xfrm>
        </p:grpSpPr>
        <p:sp>
          <p:nvSpPr>
            <p:cNvPr id="8" name="Rectangle 7">
              <a:extLst>
                <a:ext uri="{FF2B5EF4-FFF2-40B4-BE49-F238E27FC236}">
                  <a16:creationId xmlns:a16="http://schemas.microsoft.com/office/drawing/2014/main" id="{B3FB5803-82FF-3AAD-5258-352089CACCC3}"/>
                </a:ext>
              </a:extLst>
            </p:cNvPr>
            <p:cNvSpPr/>
            <p:nvPr/>
          </p:nvSpPr>
          <p:spPr>
            <a:xfrm>
              <a:off x="4084987" y="3617036"/>
              <a:ext cx="3691462" cy="2969569"/>
            </a:xfrm>
            <a:prstGeom prst="rect">
              <a:avLst/>
            </a:prstGeom>
            <a:solidFill>
              <a:schemeClr val="accent3">
                <a:lumMod val="20000"/>
                <a:lumOff val="80000"/>
                <a:alpha val="35000"/>
              </a:schemeClr>
            </a:solidFill>
            <a:ln>
              <a:no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Rectangle 9">
              <a:extLst>
                <a:ext uri="{FF2B5EF4-FFF2-40B4-BE49-F238E27FC236}">
                  <a16:creationId xmlns:a16="http://schemas.microsoft.com/office/drawing/2014/main" id="{D99C4FF9-A277-42F1-B269-23B6711308F3}"/>
                </a:ext>
              </a:extLst>
            </p:cNvPr>
            <p:cNvSpPr/>
            <p:nvPr/>
          </p:nvSpPr>
          <p:spPr>
            <a:xfrm>
              <a:off x="909985" y="4224820"/>
              <a:ext cx="3174392" cy="2361784"/>
            </a:xfrm>
            <a:prstGeom prst="rect">
              <a:avLst/>
            </a:prstGeom>
            <a:solidFill>
              <a:schemeClr val="accent3">
                <a:lumMod val="20000"/>
                <a:lumOff val="80000"/>
                <a:alpha val="35000"/>
              </a:schemeClr>
            </a:solidFill>
            <a:ln>
              <a:no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Rectangle 11">
              <a:extLst>
                <a:ext uri="{FF2B5EF4-FFF2-40B4-BE49-F238E27FC236}">
                  <a16:creationId xmlns:a16="http://schemas.microsoft.com/office/drawing/2014/main" id="{F9E4E3AD-1146-A0E3-C70E-3542FA4777EF}"/>
                </a:ext>
              </a:extLst>
            </p:cNvPr>
            <p:cNvSpPr/>
            <p:nvPr/>
          </p:nvSpPr>
          <p:spPr>
            <a:xfrm>
              <a:off x="7777058" y="1612250"/>
              <a:ext cx="3863818" cy="4974354"/>
            </a:xfrm>
            <a:prstGeom prst="rect">
              <a:avLst/>
            </a:prstGeom>
            <a:solidFill>
              <a:schemeClr val="accent3">
                <a:lumMod val="20000"/>
                <a:lumOff val="80000"/>
                <a:alpha val="35000"/>
              </a:schemeClr>
            </a:solidFill>
            <a:ln>
              <a:no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grpSp>
      <p:cxnSp>
        <p:nvCxnSpPr>
          <p:cNvPr id="17" name="Straight Connector 16">
            <a:extLst>
              <a:ext uri="{FF2B5EF4-FFF2-40B4-BE49-F238E27FC236}">
                <a16:creationId xmlns:a16="http://schemas.microsoft.com/office/drawing/2014/main" id="{933F7B2C-A12C-656E-4CC4-C13688D2ABF2}"/>
              </a:ext>
            </a:extLst>
          </p:cNvPr>
          <p:cNvCxnSpPr>
            <a:cxnSpLocks/>
          </p:cNvCxnSpPr>
          <p:nvPr/>
        </p:nvCxnSpPr>
        <p:spPr>
          <a:xfrm flipV="1">
            <a:off x="911402" y="6535516"/>
            <a:ext cx="10728081" cy="18143"/>
          </a:xfrm>
          <a:prstGeom prst="line">
            <a:avLst/>
          </a:prstGeom>
          <a:ln>
            <a:prstDash val="lgDashDot"/>
          </a:ln>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F6425C23-B379-9EDE-AFA5-D1966FD59D82}"/>
              </a:ext>
            </a:extLst>
          </p:cNvPr>
          <p:cNvCxnSpPr>
            <a:cxnSpLocks/>
          </p:cNvCxnSpPr>
          <p:nvPr/>
        </p:nvCxnSpPr>
        <p:spPr>
          <a:xfrm flipV="1">
            <a:off x="911401" y="4276728"/>
            <a:ext cx="3162511" cy="18144"/>
          </a:xfrm>
          <a:prstGeom prst="line">
            <a:avLst/>
          </a:prstGeom>
          <a:ln>
            <a:prstDash val="lgDashDot"/>
          </a:ln>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EF0F0F2F-0917-8F13-BDE9-60A50CBA6CDD}"/>
              </a:ext>
            </a:extLst>
          </p:cNvPr>
          <p:cNvCxnSpPr>
            <a:cxnSpLocks/>
          </p:cNvCxnSpPr>
          <p:nvPr/>
        </p:nvCxnSpPr>
        <p:spPr>
          <a:xfrm flipV="1">
            <a:off x="4077329" y="3605442"/>
            <a:ext cx="3706795" cy="9072"/>
          </a:xfrm>
          <a:prstGeom prst="line">
            <a:avLst/>
          </a:prstGeom>
          <a:ln>
            <a:prstDash val="lgDashDot"/>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3C27B760-861B-D778-173F-FD8B8B66EFE9}"/>
              </a:ext>
            </a:extLst>
          </p:cNvPr>
          <p:cNvCxnSpPr>
            <a:cxnSpLocks/>
          </p:cNvCxnSpPr>
          <p:nvPr/>
        </p:nvCxnSpPr>
        <p:spPr>
          <a:xfrm flipV="1">
            <a:off x="7787543" y="1564370"/>
            <a:ext cx="3851937" cy="90714"/>
          </a:xfrm>
          <a:prstGeom prst="line">
            <a:avLst/>
          </a:prstGeom>
          <a:ln>
            <a:prstDash val="lgDashDot"/>
          </a:ln>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7FBEF6F8-A18C-87C0-DD16-FA423FF162E0}"/>
              </a:ext>
            </a:extLst>
          </p:cNvPr>
          <p:cNvCxnSpPr>
            <a:cxnSpLocks/>
          </p:cNvCxnSpPr>
          <p:nvPr/>
        </p:nvCxnSpPr>
        <p:spPr>
          <a:xfrm flipH="1">
            <a:off x="11594123" y="1609727"/>
            <a:ext cx="12490" cy="4880428"/>
          </a:xfrm>
          <a:prstGeom prst="line">
            <a:avLst/>
          </a:prstGeom>
          <a:ln>
            <a:prstDash val="lgDashDot"/>
          </a:ln>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3E421684-AF3E-A0DA-F1A4-93BA9378DEC1}"/>
              </a:ext>
            </a:extLst>
          </p:cNvPr>
          <p:cNvCxnSpPr>
            <a:cxnSpLocks/>
          </p:cNvCxnSpPr>
          <p:nvPr/>
        </p:nvCxnSpPr>
        <p:spPr>
          <a:xfrm flipH="1">
            <a:off x="7811336" y="1700440"/>
            <a:ext cx="21561" cy="1959429"/>
          </a:xfrm>
          <a:prstGeom prst="line">
            <a:avLst/>
          </a:prstGeom>
          <a:ln>
            <a:prstDash val="lgDashDot"/>
          </a:ln>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F8541F5A-976D-ECC5-3853-B643AA2B3ABB}"/>
              </a:ext>
            </a:extLst>
          </p:cNvPr>
          <p:cNvCxnSpPr>
            <a:cxnSpLocks/>
          </p:cNvCxnSpPr>
          <p:nvPr/>
        </p:nvCxnSpPr>
        <p:spPr>
          <a:xfrm flipH="1">
            <a:off x="953335" y="4249511"/>
            <a:ext cx="3418" cy="2295071"/>
          </a:xfrm>
          <a:prstGeom prst="line">
            <a:avLst/>
          </a:prstGeom>
          <a:ln>
            <a:prstDash val="lgDashDot"/>
          </a:ln>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91E030AC-9714-6FEA-BD81-25D04F64F1F4}"/>
              </a:ext>
            </a:extLst>
          </p:cNvPr>
          <p:cNvCxnSpPr>
            <a:cxnSpLocks/>
          </p:cNvCxnSpPr>
          <p:nvPr/>
        </p:nvCxnSpPr>
        <p:spPr>
          <a:xfrm flipH="1">
            <a:off x="4028549" y="3659867"/>
            <a:ext cx="21562" cy="625928"/>
          </a:xfrm>
          <a:prstGeom prst="line">
            <a:avLst/>
          </a:prstGeom>
          <a:ln>
            <a:prstDash val="lgDashDot"/>
          </a:ln>
        </p:spPr>
        <p:style>
          <a:lnRef idx="2">
            <a:schemeClr val="dk1"/>
          </a:lnRef>
          <a:fillRef idx="0">
            <a:schemeClr val="dk1"/>
          </a:fillRef>
          <a:effectRef idx="1">
            <a:schemeClr val="dk1"/>
          </a:effectRef>
          <a:fontRef idx="minor">
            <a:schemeClr val="tx1"/>
          </a:fontRef>
        </p:style>
      </p:cxnSp>
      <p:sp>
        <p:nvSpPr>
          <p:cNvPr id="26" name="Content Placeholder 10">
            <a:extLst>
              <a:ext uri="{FF2B5EF4-FFF2-40B4-BE49-F238E27FC236}">
                <a16:creationId xmlns:a16="http://schemas.microsoft.com/office/drawing/2014/main" id="{3815D54F-5EE1-6CD1-DF05-D9FE0D436787}"/>
              </a:ext>
            </a:extLst>
          </p:cNvPr>
          <p:cNvSpPr>
            <a:spLocks noGrp="1"/>
          </p:cNvSpPr>
          <p:nvPr>
            <p:ph idx="1"/>
          </p:nvPr>
        </p:nvSpPr>
        <p:spPr>
          <a:xfrm>
            <a:off x="457200" y="1843767"/>
            <a:ext cx="3848101" cy="604839"/>
          </a:xfrm>
        </p:spPr>
        <p:txBody>
          <a:bodyPr vert="horz" lIns="91440" tIns="45720" rIns="91440" bIns="45720" rtlCol="0" anchor="t">
            <a:normAutofit/>
          </a:bodyPr>
          <a:lstStyle/>
          <a:p>
            <a:r>
              <a:rPr lang="en-US"/>
              <a:t>3NF to One Big Table</a:t>
            </a:r>
          </a:p>
        </p:txBody>
      </p:sp>
    </p:spTree>
    <p:extLst>
      <p:ext uri="{BB962C8B-B14F-4D97-AF65-F5344CB8AC3E}">
        <p14:creationId xmlns:p14="http://schemas.microsoft.com/office/powerpoint/2010/main" val="549669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id="{11331A44-1AB1-34FC-EDC4-F2E4E0F6B5AB}"/>
              </a:ext>
            </a:extLst>
          </p:cNvPr>
          <p:cNvGraphicFramePr>
            <a:graphicFrameLocks noGrp="1"/>
          </p:cNvGraphicFramePr>
          <p:nvPr>
            <p:extLst>
              <p:ext uri="{D42A27DB-BD31-4B8C-83A1-F6EECF244321}">
                <p14:modId xmlns:p14="http://schemas.microsoft.com/office/powerpoint/2010/main" val="2525464669"/>
              </p:ext>
            </p:extLst>
          </p:nvPr>
        </p:nvGraphicFramePr>
        <p:xfrm>
          <a:off x="432741" y="7113469"/>
          <a:ext cx="5956300" cy="2476500"/>
        </p:xfrm>
        <a:graphic>
          <a:graphicData uri="http://schemas.openxmlformats.org/drawingml/2006/table">
            <a:tbl>
              <a:tblPr>
                <a:tableStyleId>{5C22544A-7EE6-4342-B048-85BDC9FD1C3A}</a:tableStyleId>
              </a:tblPr>
              <a:tblGrid>
                <a:gridCol w="2146300">
                  <a:extLst>
                    <a:ext uri="{9D8B030D-6E8A-4147-A177-3AD203B41FA5}">
                      <a16:colId xmlns:a16="http://schemas.microsoft.com/office/drawing/2014/main" val="1084402670"/>
                    </a:ext>
                  </a:extLst>
                </a:gridCol>
                <a:gridCol w="3810000">
                  <a:extLst>
                    <a:ext uri="{9D8B030D-6E8A-4147-A177-3AD203B41FA5}">
                      <a16:colId xmlns:a16="http://schemas.microsoft.com/office/drawing/2014/main" val="795733696"/>
                    </a:ext>
                  </a:extLst>
                </a:gridCol>
              </a:tblGrid>
              <a:tr h="190500">
                <a:tc>
                  <a:txBody>
                    <a:bodyPr/>
                    <a:lstStyle/>
                    <a:p>
                      <a:pPr algn="ctr" fontAlgn="ctr"/>
                      <a:r>
                        <a:rPr lang="en-PH" sz="1100" u="none" strike="noStrike">
                          <a:effectLst/>
                        </a:rPr>
                        <a:t>Reason</a:t>
                      </a:r>
                      <a:endParaRPr lang="en-PH" sz="1100" b="1"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ctr"/>
                      <a:r>
                        <a:rPr lang="en-PH" sz="1100" u="none" strike="noStrike">
                          <a:effectLst/>
                        </a:rPr>
                        <a:t>Explanation</a:t>
                      </a:r>
                      <a:endParaRPr lang="en-PH" sz="1100" b="1"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404391551"/>
                  </a:ext>
                </a:extLst>
              </a:tr>
              <a:tr h="381000">
                <a:tc>
                  <a:txBody>
                    <a:bodyPr/>
                    <a:lstStyle/>
                    <a:p>
                      <a:pPr algn="l" fontAlgn="ctr"/>
                      <a:r>
                        <a:rPr lang="en-PH" sz="1100" u="none" strike="noStrike">
                          <a:effectLst/>
                        </a:rPr>
                        <a:t>Simplicity</a:t>
                      </a:r>
                      <a:endParaRPr lang="en-PH" sz="1100" b="1"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r>
                        <a:rPr lang="en-US" sz="1100" u="none" strike="noStrike">
                          <a:effectLst/>
                        </a:rPr>
                        <a:t>You can do analysis without worrying about joins across 5–6 tables</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658827511"/>
                  </a:ext>
                </a:extLst>
              </a:tr>
              <a:tr h="381000">
                <a:tc>
                  <a:txBody>
                    <a:bodyPr/>
                    <a:lstStyle/>
                    <a:p>
                      <a:pPr algn="l" fontAlgn="ctr"/>
                      <a:r>
                        <a:rPr lang="en-PH" sz="1100" u="none" strike="noStrike">
                          <a:effectLst/>
                        </a:rPr>
                        <a:t>Less Engineering Overhead</a:t>
                      </a:r>
                      <a:endParaRPr lang="en-PH" sz="1100" b="1"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r>
                        <a:rPr lang="en-US" sz="1100" u="none" strike="noStrike">
                          <a:effectLst/>
                        </a:rPr>
                        <a:t>No need to design surrogate keys, indexes, or maintain data integrity rules</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926211412"/>
                  </a:ext>
                </a:extLst>
              </a:tr>
              <a:tr h="381000">
                <a:tc>
                  <a:txBody>
                    <a:bodyPr/>
                    <a:lstStyle/>
                    <a:p>
                      <a:pPr algn="l" fontAlgn="ctr"/>
                      <a:r>
                        <a:rPr lang="en-PH" sz="1100" u="none" strike="noStrike">
                          <a:effectLst/>
                        </a:rPr>
                        <a:t>Faster for Small-to-Mid Joins</a:t>
                      </a:r>
                      <a:endParaRPr lang="en-PH" sz="1100" b="1"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r>
                        <a:rPr lang="en-US" sz="1100" u="none" strike="noStrike">
                          <a:effectLst/>
                        </a:rPr>
                        <a:t>In smaller datasets, table joins aren’t performance bottlenecks anyway</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315223285"/>
                  </a:ext>
                </a:extLst>
              </a:tr>
              <a:tr h="381000">
                <a:tc>
                  <a:txBody>
                    <a:bodyPr/>
                    <a:lstStyle/>
                    <a:p>
                      <a:pPr algn="l" fontAlgn="ctr"/>
                      <a:r>
                        <a:rPr lang="en-PH" sz="1100" u="none" strike="noStrike">
                          <a:effectLst/>
                        </a:rPr>
                        <a:t>Easier to Prototype</a:t>
                      </a:r>
                      <a:endParaRPr lang="en-PH" sz="1100" b="1"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r>
                        <a:rPr lang="en-US" sz="1100" u="none" strike="noStrike">
                          <a:effectLst/>
                        </a:rPr>
                        <a:t>Perfect for quick EDA (Exploratory Data Analysis), dashboards, and quick metrics</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337708063"/>
                  </a:ext>
                </a:extLst>
              </a:tr>
              <a:tr h="381000">
                <a:tc>
                  <a:txBody>
                    <a:bodyPr/>
                    <a:lstStyle/>
                    <a:p>
                      <a:pPr algn="l" fontAlgn="ctr"/>
                      <a:r>
                        <a:rPr lang="en-PH" sz="1100" u="none" strike="noStrike">
                          <a:effectLst/>
                        </a:rPr>
                        <a:t>ETL-Free</a:t>
                      </a:r>
                      <a:endParaRPr lang="en-PH" sz="1100" b="1"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r>
                        <a:rPr lang="en-US" sz="1100" u="none" strike="noStrike">
                          <a:effectLst/>
                        </a:rPr>
                        <a:t>You can load and clean data once in a flat table—no transformation pipelines yet</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863558939"/>
                  </a:ext>
                </a:extLst>
              </a:tr>
              <a:tr h="381000">
                <a:tc>
                  <a:txBody>
                    <a:bodyPr/>
                    <a:lstStyle/>
                    <a:p>
                      <a:pPr algn="l" fontAlgn="ctr"/>
                      <a:r>
                        <a:rPr lang="en-US" sz="1100" u="none" strike="noStrike">
                          <a:effectLst/>
                        </a:rPr>
                        <a:t>Great for Pandas / Power BI</a:t>
                      </a:r>
                      <a:endParaRPr lang="en-US" sz="1100" b="1" i="0" u="none" strike="noStrike">
                        <a:solidFill>
                          <a:srgbClr val="000000"/>
                        </a:solidFill>
                        <a:effectLst/>
                        <a:latin typeface="Aptos Narrow" panose="020B0004020202020204" pitchFamily="34" charset="0"/>
                      </a:endParaRPr>
                    </a:p>
                  </a:txBody>
                  <a:tcPr marL="9525" marR="9525" marT="9525" marB="0" anchor="ctr"/>
                </a:tc>
                <a:tc>
                  <a:txBody>
                    <a:bodyPr/>
                    <a:lstStyle/>
                    <a:p>
                      <a:pPr algn="l" fontAlgn="ctr"/>
                      <a:r>
                        <a:rPr lang="en-US" sz="1100" u="none" strike="noStrike">
                          <a:effectLst/>
                        </a:rPr>
                        <a:t>These tools are optimized for working with wide tables in-memory</a:t>
                      </a:r>
                      <a:endParaRPr lang="en-US" sz="1100" b="0" i="0" u="none" strike="noStrike">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694726915"/>
                  </a:ext>
                </a:extLst>
              </a:tr>
            </a:tbl>
          </a:graphicData>
        </a:graphic>
      </p:graphicFrame>
      <p:sp>
        <p:nvSpPr>
          <p:cNvPr id="16" name="Rectangle 15">
            <a:extLst>
              <a:ext uri="{FF2B5EF4-FFF2-40B4-BE49-F238E27FC236}">
                <a16:creationId xmlns:a16="http://schemas.microsoft.com/office/drawing/2014/main" id="{A7654541-EAD7-68AD-2DDD-57A5C7FB94FF}"/>
              </a:ext>
            </a:extLst>
          </p:cNvPr>
          <p:cNvSpPr/>
          <p:nvPr/>
        </p:nvSpPr>
        <p:spPr>
          <a:xfrm>
            <a:off x="-7520" y="-1"/>
            <a:ext cx="270000" cy="1121103"/>
          </a:xfrm>
          <a:prstGeom prst="rect">
            <a:avLst/>
          </a:prstGeom>
          <a:solidFill>
            <a:srgbClr val="3B62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 name="Title 1">
            <a:extLst>
              <a:ext uri="{FF2B5EF4-FFF2-40B4-BE49-F238E27FC236}">
                <a16:creationId xmlns:a16="http://schemas.microsoft.com/office/drawing/2014/main" id="{B02754C4-D68C-3F1E-4955-50DDECB7014B}"/>
              </a:ext>
            </a:extLst>
          </p:cNvPr>
          <p:cNvSpPr>
            <a:spLocks noGrp="1"/>
          </p:cNvSpPr>
          <p:nvPr>
            <p:ph type="title"/>
          </p:nvPr>
        </p:nvSpPr>
        <p:spPr>
          <a:xfrm>
            <a:off x="262480" y="176374"/>
            <a:ext cx="6294429" cy="768351"/>
          </a:xfrm>
        </p:spPr>
        <p:txBody>
          <a:bodyPr vert="horz" lIns="91440" tIns="45720" rIns="91440" bIns="45720" rtlCol="0" anchor="b">
            <a:normAutofit fontScale="90000"/>
          </a:bodyPr>
          <a:lstStyle/>
          <a:p>
            <a:r>
              <a:rPr lang="en-US" sz="4000" b="1">
                <a:solidFill>
                  <a:srgbClr val="F59920"/>
                </a:solidFill>
                <a:latin typeface="Sans Serif Collection"/>
                <a:ea typeface="Sans Serif Collection"/>
                <a:cs typeface="Sans Serif Collection"/>
              </a:rPr>
              <a:t>Entity Relationship Diagram</a:t>
            </a:r>
            <a:endParaRPr lang="en-US" sz="3800" b="1" kern="1200">
              <a:solidFill>
                <a:srgbClr val="F59920"/>
              </a:solidFill>
              <a:latin typeface="Sans Serif Collection"/>
              <a:ea typeface="Sans Serif Collection"/>
              <a:cs typeface="Sans Serif Collection"/>
            </a:endParaRPr>
          </a:p>
        </p:txBody>
      </p:sp>
      <p:pic>
        <p:nvPicPr>
          <p:cNvPr id="6" name="Content Placeholder 5" descr="A screenshot of a computer&#10;&#10;AI-generated content may be incorrect.">
            <a:extLst>
              <a:ext uri="{FF2B5EF4-FFF2-40B4-BE49-F238E27FC236}">
                <a16:creationId xmlns:a16="http://schemas.microsoft.com/office/drawing/2014/main" id="{49C29963-D6DA-B25E-984A-2FDD587CB97D}"/>
              </a:ext>
            </a:extLst>
          </p:cNvPr>
          <p:cNvPicPr>
            <a:picLocks noGrp="1" noChangeAspect="1"/>
          </p:cNvPicPr>
          <p:nvPr>
            <p:ph idx="1"/>
          </p:nvPr>
        </p:nvPicPr>
        <p:blipFill>
          <a:blip r:embed="rId2"/>
          <a:stretch>
            <a:fillRect/>
          </a:stretch>
        </p:blipFill>
        <p:spPr>
          <a:xfrm>
            <a:off x="574057" y="174625"/>
            <a:ext cx="11034813" cy="6864123"/>
          </a:xfrm>
        </p:spPr>
      </p:pic>
    </p:spTree>
    <p:extLst>
      <p:ext uri="{BB962C8B-B14F-4D97-AF65-F5344CB8AC3E}">
        <p14:creationId xmlns:p14="http://schemas.microsoft.com/office/powerpoint/2010/main" val="909528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6F57469-DB28-D680-3846-65CF9E57BC0E}"/>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1CE775E-74FC-97BA-395D-43962551E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86E162-BBEA-65CC-8CD3-11D517F53B65}"/>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b="1" kern="1200">
                <a:latin typeface="+mj-lt"/>
                <a:ea typeface="+mj-ea"/>
                <a:cs typeface="+mj-cs"/>
              </a:rPr>
              <a:t>Data </a:t>
            </a:r>
            <a:r>
              <a:rPr lang="en-US" sz="6600" b="1"/>
              <a:t>Transformation</a:t>
            </a:r>
            <a:endParaRPr lang="en-US" sz="6600" b="1" kern="1200">
              <a:latin typeface="+mj-lt"/>
              <a:ea typeface="+mj-ea"/>
              <a:cs typeface="+mj-cs"/>
            </a:endParaRPr>
          </a:p>
        </p:txBody>
      </p:sp>
      <p:sp>
        <p:nvSpPr>
          <p:cNvPr id="33" name="sketch line">
            <a:extLst>
              <a:ext uri="{FF2B5EF4-FFF2-40B4-BE49-F238E27FC236}">
                <a16:creationId xmlns:a16="http://schemas.microsoft.com/office/drawing/2014/main" id="{8D2BDEDE-2110-7E23-27A5-C9CAF71B5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330FF696-A6DD-BF40-C0AC-8504555A992F}"/>
              </a:ext>
            </a:extLst>
          </p:cNvPr>
          <p:cNvSpPr>
            <a:spLocks noGrp="1"/>
          </p:cNvSpPr>
          <p:nvPr>
            <p:ph idx="1"/>
          </p:nvPr>
        </p:nvSpPr>
        <p:spPr>
          <a:xfrm>
            <a:off x="1063354" y="2167528"/>
            <a:ext cx="10333304" cy="777388"/>
          </a:xfrm>
          <a:noFill/>
          <a:ln>
            <a:noFill/>
          </a:ln>
        </p:spPr>
        <p:txBody>
          <a:bodyPr vert="horz" lIns="91440" tIns="45720" rIns="91440" bIns="45720" rtlCol="0" anchor="ctr">
            <a:normAutofit/>
          </a:bodyPr>
          <a:lstStyle/>
          <a:p>
            <a:r>
              <a:rPr lang="en-US">
                <a:solidFill>
                  <a:schemeClr val="tx2"/>
                </a:solidFill>
              </a:rPr>
              <a:t>Aggregating zip code prefix by the longitude and latitude average</a:t>
            </a:r>
          </a:p>
          <a:p>
            <a:endParaRPr lang="en-US">
              <a:solidFill>
                <a:srgbClr val="000000"/>
              </a:solidFill>
            </a:endParaRPr>
          </a:p>
        </p:txBody>
      </p:sp>
      <p:pic>
        <p:nvPicPr>
          <p:cNvPr id="5" name="Picture 4" descr="A table with numbers and letters&#10;&#10;AI-generated content may be incorrect.">
            <a:extLst>
              <a:ext uri="{FF2B5EF4-FFF2-40B4-BE49-F238E27FC236}">
                <a16:creationId xmlns:a16="http://schemas.microsoft.com/office/drawing/2014/main" id="{F93F4EA7-8EB7-2474-BE05-E154DE43AAA9}"/>
              </a:ext>
            </a:extLst>
          </p:cNvPr>
          <p:cNvPicPr>
            <a:picLocks noChangeAspect="1"/>
          </p:cNvPicPr>
          <p:nvPr/>
        </p:nvPicPr>
        <p:blipFill>
          <a:blip r:embed="rId2"/>
          <a:srcRect l="-140" t="-1931" r="-11" b="20755"/>
          <a:stretch/>
        </p:blipFill>
        <p:spPr>
          <a:xfrm>
            <a:off x="2276475" y="2383353"/>
            <a:ext cx="7650616" cy="4469126"/>
          </a:xfrm>
          <a:prstGeom prst="rect">
            <a:avLst/>
          </a:prstGeom>
        </p:spPr>
      </p:pic>
    </p:spTree>
    <p:extLst>
      <p:ext uri="{BB962C8B-B14F-4D97-AF65-F5344CB8AC3E}">
        <p14:creationId xmlns:p14="http://schemas.microsoft.com/office/powerpoint/2010/main" val="1510517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443B4E-6219-D28A-EA91-262EB033C91C}"/>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E6A63D99-AE36-4FEA-0A71-E95343B999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B69F14-CF7E-61CB-5D79-53CC914C65B3}"/>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b="1" kern="1200">
                <a:latin typeface="+mj-lt"/>
                <a:ea typeface="+mj-ea"/>
                <a:cs typeface="+mj-cs"/>
              </a:rPr>
              <a:t>Data </a:t>
            </a:r>
            <a:r>
              <a:rPr lang="en-US" sz="6600" b="1"/>
              <a:t>Transformation</a:t>
            </a:r>
            <a:endParaRPr lang="en-US" sz="6600" b="1" kern="1200">
              <a:latin typeface="+mj-lt"/>
              <a:ea typeface="+mj-ea"/>
              <a:cs typeface="+mj-cs"/>
            </a:endParaRPr>
          </a:p>
        </p:txBody>
      </p:sp>
      <p:sp>
        <p:nvSpPr>
          <p:cNvPr id="33" name="sketch line">
            <a:extLst>
              <a:ext uri="{FF2B5EF4-FFF2-40B4-BE49-F238E27FC236}">
                <a16:creationId xmlns:a16="http://schemas.microsoft.com/office/drawing/2014/main" id="{588B9D3D-751E-665B-4B31-8B664060B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48A98979-C506-4A7D-37CC-3AD81CD713A5}"/>
              </a:ext>
            </a:extLst>
          </p:cNvPr>
          <p:cNvSpPr>
            <a:spLocks noGrp="1"/>
          </p:cNvSpPr>
          <p:nvPr>
            <p:ph idx="1"/>
          </p:nvPr>
        </p:nvSpPr>
        <p:spPr>
          <a:xfrm>
            <a:off x="924809" y="5708685"/>
            <a:ext cx="10333304" cy="777388"/>
          </a:xfrm>
          <a:noFill/>
          <a:ln>
            <a:noFill/>
          </a:ln>
        </p:spPr>
        <p:txBody>
          <a:bodyPr vert="horz" lIns="91440" tIns="45720" rIns="91440" bIns="45720" rtlCol="0" anchor="ctr">
            <a:normAutofit/>
          </a:bodyPr>
          <a:lstStyle/>
          <a:p>
            <a:r>
              <a:rPr lang="en-US" sz="2400">
                <a:solidFill>
                  <a:schemeClr val="tx2"/>
                </a:solidFill>
              </a:rPr>
              <a:t>Standardization of '</a:t>
            </a:r>
            <a:r>
              <a:rPr lang="en-US" sz="2400" err="1">
                <a:solidFill>
                  <a:schemeClr val="tx2"/>
                </a:solidFill>
              </a:rPr>
              <a:t>seller_customer_distance</a:t>
            </a:r>
            <a:r>
              <a:rPr lang="en-US" sz="2400">
                <a:solidFill>
                  <a:schemeClr val="tx2"/>
                </a:solidFill>
              </a:rPr>
              <a:t>(km)', '</a:t>
            </a:r>
            <a:r>
              <a:rPr lang="en-US" sz="2400" err="1">
                <a:solidFill>
                  <a:schemeClr val="tx2"/>
                </a:solidFill>
              </a:rPr>
              <a:t>freight_value</a:t>
            </a:r>
            <a:r>
              <a:rPr lang="en-US" sz="2400">
                <a:solidFill>
                  <a:schemeClr val="tx2"/>
                </a:solidFill>
              </a:rPr>
              <a:t>', '</a:t>
            </a:r>
            <a:r>
              <a:rPr lang="en-US" sz="2400" err="1">
                <a:solidFill>
                  <a:schemeClr val="tx2"/>
                </a:solidFill>
              </a:rPr>
              <a:t>product_weight_g</a:t>
            </a:r>
            <a:r>
              <a:rPr lang="en-US" sz="2400">
                <a:solidFill>
                  <a:schemeClr val="tx2"/>
                </a:solidFill>
              </a:rPr>
              <a:t>'</a:t>
            </a:r>
          </a:p>
          <a:p>
            <a:endParaRPr lang="en-US" sz="2400">
              <a:solidFill>
                <a:schemeClr val="tx2"/>
              </a:solidFill>
            </a:endParaRPr>
          </a:p>
        </p:txBody>
      </p:sp>
      <p:pic>
        <p:nvPicPr>
          <p:cNvPr id="3" name="Picture 2" descr="A screenshot of a graph&#10;&#10;AI-generated content may be incorrect.">
            <a:extLst>
              <a:ext uri="{FF2B5EF4-FFF2-40B4-BE49-F238E27FC236}">
                <a16:creationId xmlns:a16="http://schemas.microsoft.com/office/drawing/2014/main" id="{2BBEA04F-EF12-A78D-B619-5EEA0F50167D}"/>
              </a:ext>
            </a:extLst>
          </p:cNvPr>
          <p:cNvPicPr>
            <a:picLocks noChangeAspect="1"/>
          </p:cNvPicPr>
          <p:nvPr/>
        </p:nvPicPr>
        <p:blipFill>
          <a:blip r:embed="rId2"/>
          <a:stretch>
            <a:fillRect/>
          </a:stretch>
        </p:blipFill>
        <p:spPr>
          <a:xfrm>
            <a:off x="2910032" y="1874261"/>
            <a:ext cx="5979390" cy="3605933"/>
          </a:xfrm>
          <a:prstGeom prst="rect">
            <a:avLst/>
          </a:prstGeom>
        </p:spPr>
      </p:pic>
    </p:spTree>
    <p:extLst>
      <p:ext uri="{BB962C8B-B14F-4D97-AF65-F5344CB8AC3E}">
        <p14:creationId xmlns:p14="http://schemas.microsoft.com/office/powerpoint/2010/main" val="3290880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BA38-304C-605E-6257-E984C0D848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6584AB-2700-2166-1B11-3A0AC421FB89}"/>
              </a:ext>
            </a:extLst>
          </p:cNvPr>
          <p:cNvSpPr>
            <a:spLocks noGrp="1"/>
          </p:cNvSpPr>
          <p:nvPr>
            <p:ph type="title"/>
          </p:nvPr>
        </p:nvSpPr>
        <p:spPr>
          <a:xfrm>
            <a:off x="94343" y="2268"/>
            <a:ext cx="10515600" cy="617992"/>
          </a:xfrm>
        </p:spPr>
        <p:txBody>
          <a:bodyPr>
            <a:normAutofit/>
          </a:bodyPr>
          <a:lstStyle/>
          <a:p>
            <a:r>
              <a:rPr lang="en-US" sz="2000" b="1">
                <a:solidFill>
                  <a:schemeClr val="accent1">
                    <a:lumMod val="76000"/>
                  </a:schemeClr>
                </a:solidFill>
              </a:rPr>
              <a:t>Does </a:t>
            </a:r>
            <a:r>
              <a:rPr lang="en-US" sz="2000" b="1" err="1">
                <a:solidFill>
                  <a:schemeClr val="accent1">
                    <a:lumMod val="76000"/>
                  </a:schemeClr>
                </a:solidFill>
              </a:rPr>
              <a:t>Olist</a:t>
            </a:r>
            <a:r>
              <a:rPr lang="en-US" sz="2000" b="1">
                <a:solidFill>
                  <a:schemeClr val="accent1">
                    <a:lumMod val="76000"/>
                  </a:schemeClr>
                </a:solidFill>
              </a:rPr>
              <a:t> Store meet delivery commitments?</a:t>
            </a:r>
          </a:p>
        </p:txBody>
      </p:sp>
      <p:sp>
        <p:nvSpPr>
          <p:cNvPr id="9" name="Title 1">
            <a:extLst>
              <a:ext uri="{FF2B5EF4-FFF2-40B4-BE49-F238E27FC236}">
                <a16:creationId xmlns:a16="http://schemas.microsoft.com/office/drawing/2014/main" id="{63F22256-6F8A-1602-FA65-68122F1D6AD7}"/>
              </a:ext>
            </a:extLst>
          </p:cNvPr>
          <p:cNvSpPr txBox="1">
            <a:spLocks/>
          </p:cNvSpPr>
          <p:nvPr/>
        </p:nvSpPr>
        <p:spPr>
          <a:xfrm>
            <a:off x="292100" y="762454"/>
            <a:ext cx="10406743" cy="6179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Data Cleaning</a:t>
            </a:r>
          </a:p>
        </p:txBody>
      </p:sp>
      <p:pic>
        <p:nvPicPr>
          <p:cNvPr id="6" name="Content Placeholder 5" descr="A screenshot of a computer program&#10;&#10;AI-generated content may be incorrect.">
            <a:extLst>
              <a:ext uri="{FF2B5EF4-FFF2-40B4-BE49-F238E27FC236}">
                <a16:creationId xmlns:a16="http://schemas.microsoft.com/office/drawing/2014/main" id="{BA9792B1-CE81-C8D8-4E13-B0A9B61F6991}"/>
              </a:ext>
            </a:extLst>
          </p:cNvPr>
          <p:cNvPicPr>
            <a:picLocks noGrp="1" noChangeAspect="1"/>
          </p:cNvPicPr>
          <p:nvPr>
            <p:ph idx="1"/>
          </p:nvPr>
        </p:nvPicPr>
        <p:blipFill>
          <a:blip r:embed="rId2"/>
          <a:stretch>
            <a:fillRect/>
          </a:stretch>
        </p:blipFill>
        <p:spPr>
          <a:xfrm>
            <a:off x="189187" y="1601761"/>
            <a:ext cx="5472386" cy="3660446"/>
          </a:xfrm>
        </p:spPr>
      </p:pic>
      <p:pic>
        <p:nvPicPr>
          <p:cNvPr id="11" name="Picture 10" descr="A screenshot of a computer code&#10;&#10;AI-generated content may be incorrect.">
            <a:extLst>
              <a:ext uri="{FF2B5EF4-FFF2-40B4-BE49-F238E27FC236}">
                <a16:creationId xmlns:a16="http://schemas.microsoft.com/office/drawing/2014/main" id="{D8AF30AF-CC62-8B50-CE9B-084BB12348EA}"/>
              </a:ext>
            </a:extLst>
          </p:cNvPr>
          <p:cNvPicPr>
            <a:picLocks noChangeAspect="1"/>
          </p:cNvPicPr>
          <p:nvPr/>
        </p:nvPicPr>
        <p:blipFill>
          <a:blip r:embed="rId3"/>
          <a:stretch>
            <a:fillRect/>
          </a:stretch>
        </p:blipFill>
        <p:spPr>
          <a:xfrm>
            <a:off x="5974036" y="1598011"/>
            <a:ext cx="5639237" cy="3653220"/>
          </a:xfrm>
          <a:prstGeom prst="rect">
            <a:avLst/>
          </a:prstGeom>
        </p:spPr>
      </p:pic>
      <p:sp>
        <p:nvSpPr>
          <p:cNvPr id="12" name="TextBox 11">
            <a:extLst>
              <a:ext uri="{FF2B5EF4-FFF2-40B4-BE49-F238E27FC236}">
                <a16:creationId xmlns:a16="http://schemas.microsoft.com/office/drawing/2014/main" id="{71566B0B-B0AE-0217-98BF-1CDA3F4905A1}"/>
              </a:ext>
            </a:extLst>
          </p:cNvPr>
          <p:cNvSpPr txBox="1"/>
          <p:nvPr/>
        </p:nvSpPr>
        <p:spPr>
          <a:xfrm>
            <a:off x="1851510" y="5385300"/>
            <a:ext cx="213885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Raw Dataset</a:t>
            </a:r>
          </a:p>
        </p:txBody>
      </p:sp>
      <p:sp>
        <p:nvSpPr>
          <p:cNvPr id="13" name="TextBox 12">
            <a:extLst>
              <a:ext uri="{FF2B5EF4-FFF2-40B4-BE49-F238E27FC236}">
                <a16:creationId xmlns:a16="http://schemas.microsoft.com/office/drawing/2014/main" id="{C3CEBD3C-78BB-F707-A914-84B38B352D2C}"/>
              </a:ext>
            </a:extLst>
          </p:cNvPr>
          <p:cNvSpPr txBox="1"/>
          <p:nvPr/>
        </p:nvSpPr>
        <p:spPr>
          <a:xfrm>
            <a:off x="7579647" y="5385299"/>
            <a:ext cx="242789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Cleaned Dataset</a:t>
            </a:r>
            <a:endParaRPr lang="en-US"/>
          </a:p>
        </p:txBody>
      </p:sp>
    </p:spTree>
    <p:extLst>
      <p:ext uri="{BB962C8B-B14F-4D97-AF65-F5344CB8AC3E}">
        <p14:creationId xmlns:p14="http://schemas.microsoft.com/office/powerpoint/2010/main" val="3815065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BB0D27-07E1-B819-C8CC-03662F329D48}"/>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EFA04C-DFAD-78BC-473F-97FD013BC737}"/>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b="1" kern="1200">
                <a:solidFill>
                  <a:schemeClr val="tx1"/>
                </a:solidFill>
                <a:latin typeface="+mj-lt"/>
                <a:ea typeface="+mj-ea"/>
                <a:cs typeface="+mj-cs"/>
              </a:rPr>
              <a:t>Data Cleaning</a:t>
            </a:r>
          </a:p>
        </p:txBody>
      </p:sp>
      <p:sp>
        <p:nvSpPr>
          <p:cNvPr id="3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C5038154-8E8D-D4BC-249C-9D69DA1EC60C}"/>
              </a:ext>
            </a:extLst>
          </p:cNvPr>
          <p:cNvGraphicFramePr>
            <a:graphicFrameLocks noGrp="1"/>
          </p:cNvGraphicFramePr>
          <p:nvPr>
            <p:extLst>
              <p:ext uri="{D42A27DB-BD31-4B8C-83A1-F6EECF244321}">
                <p14:modId xmlns:p14="http://schemas.microsoft.com/office/powerpoint/2010/main" val="3390319000"/>
              </p:ext>
            </p:extLst>
          </p:nvPr>
        </p:nvGraphicFramePr>
        <p:xfrm>
          <a:off x="320040" y="3109443"/>
          <a:ext cx="11548873" cy="2634414"/>
        </p:xfrm>
        <a:graphic>
          <a:graphicData uri="http://schemas.openxmlformats.org/drawingml/2006/table">
            <a:tbl>
              <a:tblPr firstRow="1" bandRow="1">
                <a:tableStyleId>{9D7B26C5-4107-4FEC-AEDC-1716B250A1EF}</a:tableStyleId>
              </a:tblPr>
              <a:tblGrid>
                <a:gridCol w="1356747">
                  <a:extLst>
                    <a:ext uri="{9D8B030D-6E8A-4147-A177-3AD203B41FA5}">
                      <a16:colId xmlns:a16="http://schemas.microsoft.com/office/drawing/2014/main" val="1252504730"/>
                    </a:ext>
                  </a:extLst>
                </a:gridCol>
                <a:gridCol w="5455400">
                  <a:extLst>
                    <a:ext uri="{9D8B030D-6E8A-4147-A177-3AD203B41FA5}">
                      <a16:colId xmlns:a16="http://schemas.microsoft.com/office/drawing/2014/main" val="3773273335"/>
                    </a:ext>
                  </a:extLst>
                </a:gridCol>
                <a:gridCol w="4736726">
                  <a:extLst>
                    <a:ext uri="{9D8B030D-6E8A-4147-A177-3AD203B41FA5}">
                      <a16:colId xmlns:a16="http://schemas.microsoft.com/office/drawing/2014/main" val="505109222"/>
                    </a:ext>
                  </a:extLst>
                </a:gridCol>
              </a:tblGrid>
              <a:tr h="599736">
                <a:tc>
                  <a:txBody>
                    <a:bodyPr/>
                    <a:lstStyle/>
                    <a:p>
                      <a:r>
                        <a:rPr lang="en-US" sz="1500" b="1"/>
                        <a:t>Cleaning Step</a:t>
                      </a:r>
                      <a:endParaRPr lang="en-US" sz="1500"/>
                    </a:p>
                  </a:txBody>
                  <a:tcPr marL="72282" marR="72282" marT="36141" marB="36141" anchor="ctr"/>
                </a:tc>
                <a:tc>
                  <a:txBody>
                    <a:bodyPr/>
                    <a:lstStyle/>
                    <a:p>
                      <a:r>
                        <a:rPr lang="en-US" sz="1500" b="1"/>
                        <a:t>What We Did</a:t>
                      </a:r>
                      <a:endParaRPr lang="en-US" sz="1500"/>
                    </a:p>
                  </a:txBody>
                  <a:tcPr marL="72282" marR="72282" marT="36141" marB="36141" anchor="ctr"/>
                </a:tc>
                <a:tc>
                  <a:txBody>
                    <a:bodyPr/>
                    <a:lstStyle/>
                    <a:p>
                      <a:r>
                        <a:rPr lang="en-US" sz="1500" b="1"/>
                        <a:t>Why This Was Necessary</a:t>
                      </a:r>
                      <a:endParaRPr lang="en-US" sz="1500"/>
                    </a:p>
                  </a:txBody>
                  <a:tcPr marL="72282" marR="72282" marT="36141" marB="36141" anchor="ctr"/>
                </a:tc>
                <a:extLst>
                  <a:ext uri="{0D108BD9-81ED-4DB2-BD59-A6C34878D82A}">
                    <a16:rowId xmlns:a16="http://schemas.microsoft.com/office/drawing/2014/main" val="2988057279"/>
                  </a:ext>
                </a:extLst>
              </a:tr>
              <a:tr h="599736">
                <a:tc>
                  <a:txBody>
                    <a:bodyPr/>
                    <a:lstStyle/>
                    <a:p>
                      <a:pPr lvl="0">
                        <a:buNone/>
                      </a:pPr>
                      <a:r>
                        <a:rPr lang="en-US" sz="1500" b="1"/>
                        <a:t>Filter data</a:t>
                      </a:r>
                      <a:endParaRPr lang="en-US" sz="1500"/>
                    </a:p>
                  </a:txBody>
                  <a:tcPr marL="72282" marR="72282" marT="36141" marB="36141" anchor="ctr"/>
                </a:tc>
                <a:tc>
                  <a:txBody>
                    <a:bodyPr/>
                    <a:lstStyle/>
                    <a:p>
                      <a:r>
                        <a:rPr lang="en-US" sz="1500"/>
                        <a:t>Only select "delivered" orders in `</a:t>
                      </a:r>
                      <a:r>
                        <a:rPr lang="en-US" sz="1500" err="1"/>
                        <a:t>order_status</a:t>
                      </a:r>
                      <a:r>
                        <a:rPr lang="en-US" sz="1500"/>
                        <a:t>` column</a:t>
                      </a:r>
                    </a:p>
                  </a:txBody>
                  <a:tcPr marL="72282" marR="72282" marT="36141" marB="36141" anchor="ctr"/>
                </a:tc>
                <a:tc>
                  <a:txBody>
                    <a:bodyPr/>
                    <a:lstStyle/>
                    <a:p>
                      <a:r>
                        <a:rPr lang="en-US" sz="1500"/>
                        <a:t>Since only delivered status has data for when order was received by the customer.</a:t>
                      </a:r>
                    </a:p>
                  </a:txBody>
                  <a:tcPr marL="72282" marR="72282" marT="36141" marB="36141" anchor="ctr"/>
                </a:tc>
                <a:extLst>
                  <a:ext uri="{0D108BD9-81ED-4DB2-BD59-A6C34878D82A}">
                    <a16:rowId xmlns:a16="http://schemas.microsoft.com/office/drawing/2014/main" val="3236301583"/>
                  </a:ext>
                </a:extLst>
              </a:tr>
              <a:tr h="835206">
                <a:tc>
                  <a:txBody>
                    <a:bodyPr/>
                    <a:lstStyle/>
                    <a:p>
                      <a:r>
                        <a:rPr lang="en-US" sz="1500" b="1"/>
                        <a:t>Dropping Null Values</a:t>
                      </a:r>
                      <a:endParaRPr lang="en-US" sz="1500"/>
                    </a:p>
                  </a:txBody>
                  <a:tcPr marL="72282" marR="72282" marT="36141" marB="36141" anchor="ctr"/>
                </a:tc>
                <a:tc>
                  <a:txBody>
                    <a:bodyPr/>
                    <a:lstStyle/>
                    <a:p>
                      <a:pPr lvl="0">
                        <a:buNone/>
                      </a:pPr>
                      <a:r>
                        <a:rPr lang="en-US" sz="1500" b="0" u="none" strike="noStrike" noProof="0">
                          <a:solidFill>
                            <a:srgbClr val="000000"/>
                          </a:solidFill>
                        </a:rPr>
                        <a:t>Drop null values on columns `</a:t>
                      </a:r>
                      <a:r>
                        <a:rPr lang="en-US" sz="1500" b="0" u="none" strike="noStrike" noProof="0" err="1">
                          <a:solidFill>
                            <a:srgbClr val="000000"/>
                          </a:solidFill>
                        </a:rPr>
                        <a:t>order_delivered_customer_date</a:t>
                      </a:r>
                      <a:r>
                        <a:rPr lang="en-US" sz="1500" b="0" u="none" strike="noStrike" noProof="0">
                          <a:solidFill>
                            <a:srgbClr val="000000"/>
                          </a:solidFill>
                        </a:rPr>
                        <a:t>`,  `</a:t>
                      </a:r>
                      <a:r>
                        <a:rPr lang="en-US" sz="1500" b="0" u="none" strike="noStrike" noProof="0" err="1">
                          <a:solidFill>
                            <a:srgbClr val="000000"/>
                          </a:solidFill>
                        </a:rPr>
                        <a:t>product_weight_g</a:t>
                      </a:r>
                      <a:r>
                        <a:rPr lang="en-US" sz="1500" b="0" u="none" strike="noStrike" noProof="0">
                          <a:solidFill>
                            <a:srgbClr val="000000"/>
                          </a:solidFill>
                        </a:rPr>
                        <a:t>`, and '</a:t>
                      </a:r>
                      <a:r>
                        <a:rPr lang="en-US" sz="1500" b="0" u="none" strike="noStrike" noProof="0" err="1">
                          <a:solidFill>
                            <a:srgbClr val="000000"/>
                          </a:solidFill>
                        </a:rPr>
                        <a:t>order_delivered_carrier_date</a:t>
                      </a:r>
                      <a:r>
                        <a:rPr lang="en-US" sz="1500" b="0" u="none" strike="noStrike" noProof="0">
                          <a:solidFill>
                            <a:srgbClr val="000000"/>
                          </a:solidFill>
                        </a:rPr>
                        <a:t>'</a:t>
                      </a:r>
                      <a:endParaRPr lang="en-US" sz="1500"/>
                    </a:p>
                  </a:txBody>
                  <a:tcPr marL="72282" marR="72282" marT="36141" marB="36141" anchor="ctr"/>
                </a:tc>
                <a:tc>
                  <a:txBody>
                    <a:bodyPr/>
                    <a:lstStyle/>
                    <a:p>
                      <a:pPr lvl="0">
                        <a:buNone/>
                      </a:pPr>
                      <a:r>
                        <a:rPr lang="en-US" sz="1500"/>
                        <a:t>Because each data differs from so many factors.</a:t>
                      </a:r>
                    </a:p>
                  </a:txBody>
                  <a:tcPr marL="72282" marR="72282" marT="36141" marB="36141" anchor="ctr"/>
                </a:tc>
                <a:extLst>
                  <a:ext uri="{0D108BD9-81ED-4DB2-BD59-A6C34878D82A}">
                    <a16:rowId xmlns:a16="http://schemas.microsoft.com/office/drawing/2014/main" val="606037851"/>
                  </a:ext>
                </a:extLst>
              </a:tr>
              <a:tr h="599736">
                <a:tc>
                  <a:txBody>
                    <a:bodyPr/>
                    <a:lstStyle/>
                    <a:p>
                      <a:r>
                        <a:rPr lang="en-US" sz="1500" b="1"/>
                        <a:t>Imputation</a:t>
                      </a:r>
                      <a:endParaRPr lang="en-US" sz="1500"/>
                    </a:p>
                  </a:txBody>
                  <a:tcPr marL="72282" marR="72282" marT="36141" marB="36141" anchor="ctr"/>
                </a:tc>
                <a:tc>
                  <a:txBody>
                    <a:bodyPr/>
                    <a:lstStyle/>
                    <a:p>
                      <a:pPr lvl="0">
                        <a:buNone/>
                      </a:pPr>
                      <a:r>
                        <a:rPr lang="en-US" sz="1500" b="0" u="none" strike="noStrike" noProof="0">
                          <a:solidFill>
                            <a:srgbClr val="000000"/>
                          </a:solidFill>
                        </a:rPr>
                        <a:t>Fill null values in `order_approved_at` by the median time it takes for an order to get approved</a:t>
                      </a:r>
                      <a:endParaRPr lang="en-US" sz="1500"/>
                    </a:p>
                  </a:txBody>
                  <a:tcPr marL="72282" marR="72282" marT="36141" marB="36141" anchor="ctr"/>
                </a:tc>
                <a:tc>
                  <a:txBody>
                    <a:bodyPr/>
                    <a:lstStyle/>
                    <a:p>
                      <a:r>
                        <a:rPr lang="en-US" sz="1500"/>
                        <a:t>Outliers are present within the data</a:t>
                      </a:r>
                    </a:p>
                  </a:txBody>
                  <a:tcPr marL="72282" marR="72282" marT="36141" marB="36141" anchor="ctr"/>
                </a:tc>
                <a:extLst>
                  <a:ext uri="{0D108BD9-81ED-4DB2-BD59-A6C34878D82A}">
                    <a16:rowId xmlns:a16="http://schemas.microsoft.com/office/drawing/2014/main" val="2379610933"/>
                  </a:ext>
                </a:extLst>
              </a:tr>
            </a:tbl>
          </a:graphicData>
        </a:graphic>
      </p:graphicFrame>
    </p:spTree>
    <p:extLst>
      <p:ext uri="{BB962C8B-B14F-4D97-AF65-F5344CB8AC3E}">
        <p14:creationId xmlns:p14="http://schemas.microsoft.com/office/powerpoint/2010/main" val="2815424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E3ECAF-B01E-A0F7-FB0A-59E8FE132FED}"/>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53BE899-AFC4-74FA-3646-067BD9305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BDCD0-CF37-5FAC-4981-58098F9A4D11}"/>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b="1" kern="1200">
                <a:solidFill>
                  <a:schemeClr val="tx1"/>
                </a:solidFill>
                <a:latin typeface="+mj-lt"/>
                <a:ea typeface="+mj-ea"/>
                <a:cs typeface="+mj-cs"/>
              </a:rPr>
              <a:t>Data Cleaning</a:t>
            </a:r>
          </a:p>
        </p:txBody>
      </p:sp>
      <p:sp>
        <p:nvSpPr>
          <p:cNvPr id="33" name="sketch line">
            <a:extLst>
              <a:ext uri="{FF2B5EF4-FFF2-40B4-BE49-F238E27FC236}">
                <a16:creationId xmlns:a16="http://schemas.microsoft.com/office/drawing/2014/main" id="{FA759C40-4123-DDDD-3446-A71909E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alculator&#10;&#10;AI-generated content may be incorrect.">
            <a:extLst>
              <a:ext uri="{FF2B5EF4-FFF2-40B4-BE49-F238E27FC236}">
                <a16:creationId xmlns:a16="http://schemas.microsoft.com/office/drawing/2014/main" id="{75EF90FA-2466-660B-E3A1-85EC400FEDF4}"/>
              </a:ext>
            </a:extLst>
          </p:cNvPr>
          <p:cNvPicPr>
            <a:picLocks noChangeAspect="1"/>
          </p:cNvPicPr>
          <p:nvPr/>
        </p:nvPicPr>
        <p:blipFill>
          <a:blip r:embed="rId2"/>
          <a:stretch>
            <a:fillRect/>
          </a:stretch>
        </p:blipFill>
        <p:spPr>
          <a:xfrm>
            <a:off x="7972466" y="2137085"/>
            <a:ext cx="2814781" cy="3766415"/>
          </a:xfrm>
          <a:prstGeom prst="rect">
            <a:avLst/>
          </a:prstGeom>
        </p:spPr>
      </p:pic>
      <p:pic>
        <p:nvPicPr>
          <p:cNvPr id="7" name="Picture 6" descr="A graph showing a box plot&#10;&#10;AI-generated content may be incorrect.">
            <a:extLst>
              <a:ext uri="{FF2B5EF4-FFF2-40B4-BE49-F238E27FC236}">
                <a16:creationId xmlns:a16="http://schemas.microsoft.com/office/drawing/2014/main" id="{73EC9C9B-ACE2-60CE-992A-04EA69A62618}"/>
              </a:ext>
            </a:extLst>
          </p:cNvPr>
          <p:cNvPicPr>
            <a:picLocks noChangeAspect="1"/>
          </p:cNvPicPr>
          <p:nvPr/>
        </p:nvPicPr>
        <p:blipFill>
          <a:blip r:embed="rId3"/>
          <a:stretch>
            <a:fillRect/>
          </a:stretch>
        </p:blipFill>
        <p:spPr>
          <a:xfrm>
            <a:off x="536740" y="1771712"/>
            <a:ext cx="7120495" cy="4452628"/>
          </a:xfrm>
          <a:prstGeom prst="rect">
            <a:avLst/>
          </a:prstGeom>
        </p:spPr>
      </p:pic>
    </p:spTree>
    <p:extLst>
      <p:ext uri="{BB962C8B-B14F-4D97-AF65-F5344CB8AC3E}">
        <p14:creationId xmlns:p14="http://schemas.microsoft.com/office/powerpoint/2010/main" val="829959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9096C-0706-CAC6-CED9-483077E91D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4B5DF6-3430-EC1F-8AD5-E6280383738C}"/>
              </a:ext>
            </a:extLst>
          </p:cNvPr>
          <p:cNvSpPr>
            <a:spLocks noGrp="1"/>
          </p:cNvSpPr>
          <p:nvPr>
            <p:ph type="title"/>
          </p:nvPr>
        </p:nvSpPr>
        <p:spPr>
          <a:xfrm>
            <a:off x="94343" y="2268"/>
            <a:ext cx="10515600" cy="617992"/>
          </a:xfrm>
        </p:spPr>
        <p:txBody>
          <a:bodyPr>
            <a:normAutofit/>
          </a:bodyPr>
          <a:lstStyle/>
          <a:p>
            <a:r>
              <a:rPr lang="en-US" sz="2000" b="1">
                <a:solidFill>
                  <a:schemeClr val="accent1">
                    <a:lumMod val="76000"/>
                  </a:schemeClr>
                </a:solidFill>
              </a:rPr>
              <a:t>Does </a:t>
            </a:r>
            <a:r>
              <a:rPr lang="en-US" sz="2000" b="1" err="1">
                <a:solidFill>
                  <a:schemeClr val="accent1">
                    <a:lumMod val="76000"/>
                  </a:schemeClr>
                </a:solidFill>
              </a:rPr>
              <a:t>Olist</a:t>
            </a:r>
            <a:r>
              <a:rPr lang="en-US" sz="2000" b="1">
                <a:solidFill>
                  <a:schemeClr val="accent1">
                    <a:lumMod val="76000"/>
                  </a:schemeClr>
                </a:solidFill>
              </a:rPr>
              <a:t> Store meet delivery commitments?</a:t>
            </a:r>
          </a:p>
        </p:txBody>
      </p:sp>
      <p:sp>
        <p:nvSpPr>
          <p:cNvPr id="9" name="Title 1">
            <a:extLst>
              <a:ext uri="{FF2B5EF4-FFF2-40B4-BE49-F238E27FC236}">
                <a16:creationId xmlns:a16="http://schemas.microsoft.com/office/drawing/2014/main" id="{0BD4592A-0015-BC66-DCDE-0D32985FB1C8}"/>
              </a:ext>
            </a:extLst>
          </p:cNvPr>
          <p:cNvSpPr txBox="1">
            <a:spLocks/>
          </p:cNvSpPr>
          <p:nvPr/>
        </p:nvSpPr>
        <p:spPr>
          <a:xfrm>
            <a:off x="292100" y="762454"/>
            <a:ext cx="10406743" cy="6179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Feature Engineering</a:t>
            </a:r>
            <a:endParaRPr lang="en-US"/>
          </a:p>
        </p:txBody>
      </p:sp>
      <p:pic>
        <p:nvPicPr>
          <p:cNvPr id="5" name="Picture 4" descr="A screenshot of a computer code&#10;&#10;AI-generated content may be incorrect.">
            <a:extLst>
              <a:ext uri="{FF2B5EF4-FFF2-40B4-BE49-F238E27FC236}">
                <a16:creationId xmlns:a16="http://schemas.microsoft.com/office/drawing/2014/main" id="{9A9E7B59-B036-AEED-A57B-D80D20ABEEB7}"/>
              </a:ext>
            </a:extLst>
          </p:cNvPr>
          <p:cNvPicPr>
            <a:picLocks noChangeAspect="1"/>
          </p:cNvPicPr>
          <p:nvPr/>
        </p:nvPicPr>
        <p:blipFill>
          <a:blip r:embed="rId2"/>
          <a:stretch>
            <a:fillRect/>
          </a:stretch>
        </p:blipFill>
        <p:spPr>
          <a:xfrm>
            <a:off x="231822" y="1861082"/>
            <a:ext cx="5639237" cy="3653220"/>
          </a:xfrm>
          <a:prstGeom prst="rect">
            <a:avLst/>
          </a:prstGeom>
        </p:spPr>
      </p:pic>
      <p:sp>
        <p:nvSpPr>
          <p:cNvPr id="7" name="TextBox 6">
            <a:extLst>
              <a:ext uri="{FF2B5EF4-FFF2-40B4-BE49-F238E27FC236}">
                <a16:creationId xmlns:a16="http://schemas.microsoft.com/office/drawing/2014/main" id="{01AC2970-B58D-6261-FF6B-B489014EDEB6}"/>
              </a:ext>
            </a:extLst>
          </p:cNvPr>
          <p:cNvSpPr txBox="1"/>
          <p:nvPr/>
        </p:nvSpPr>
        <p:spPr>
          <a:xfrm>
            <a:off x="790154" y="5639300"/>
            <a:ext cx="421621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Before Feature Engineering</a:t>
            </a:r>
            <a:endParaRPr lang="en-US"/>
          </a:p>
        </p:txBody>
      </p:sp>
      <p:sp>
        <p:nvSpPr>
          <p:cNvPr id="10" name="TextBox 9">
            <a:extLst>
              <a:ext uri="{FF2B5EF4-FFF2-40B4-BE49-F238E27FC236}">
                <a16:creationId xmlns:a16="http://schemas.microsoft.com/office/drawing/2014/main" id="{7310A1D2-ED93-B4AA-384B-7976AD6D0216}"/>
              </a:ext>
            </a:extLst>
          </p:cNvPr>
          <p:cNvSpPr txBox="1"/>
          <p:nvPr/>
        </p:nvSpPr>
        <p:spPr>
          <a:xfrm>
            <a:off x="6858939" y="6174513"/>
            <a:ext cx="421621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After Feature Engineering</a:t>
            </a:r>
            <a:endParaRPr lang="en-US"/>
          </a:p>
        </p:txBody>
      </p:sp>
      <p:pic>
        <p:nvPicPr>
          <p:cNvPr id="15" name="Picture 14" descr="A screenshot of a computer&#10;&#10;AI-generated content may be incorrect.">
            <a:extLst>
              <a:ext uri="{FF2B5EF4-FFF2-40B4-BE49-F238E27FC236}">
                <a16:creationId xmlns:a16="http://schemas.microsoft.com/office/drawing/2014/main" id="{8C8937B5-7843-0A88-2183-D86FDA3777DC}"/>
              </a:ext>
            </a:extLst>
          </p:cNvPr>
          <p:cNvPicPr>
            <a:picLocks noChangeAspect="1"/>
          </p:cNvPicPr>
          <p:nvPr/>
        </p:nvPicPr>
        <p:blipFill>
          <a:blip r:embed="rId3"/>
          <a:stretch>
            <a:fillRect/>
          </a:stretch>
        </p:blipFill>
        <p:spPr>
          <a:xfrm>
            <a:off x="6362246" y="989466"/>
            <a:ext cx="5200650" cy="5114925"/>
          </a:xfrm>
          <a:prstGeom prst="rect">
            <a:avLst/>
          </a:prstGeom>
        </p:spPr>
      </p:pic>
      <p:sp>
        <p:nvSpPr>
          <p:cNvPr id="11" name="Rectangle 10">
            <a:extLst>
              <a:ext uri="{FF2B5EF4-FFF2-40B4-BE49-F238E27FC236}">
                <a16:creationId xmlns:a16="http://schemas.microsoft.com/office/drawing/2014/main" id="{97A8B75C-D119-16E0-1000-9F5E015DF01F}"/>
              </a:ext>
            </a:extLst>
          </p:cNvPr>
          <p:cNvSpPr/>
          <p:nvPr/>
        </p:nvSpPr>
        <p:spPr>
          <a:xfrm>
            <a:off x="6359069" y="4844144"/>
            <a:ext cx="5207003" cy="898068"/>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145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F0142-C936-58F8-99B1-042AF34E18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741898-9924-359B-9044-11888FF80C07}"/>
              </a:ext>
            </a:extLst>
          </p:cNvPr>
          <p:cNvSpPr>
            <a:spLocks noGrp="1"/>
          </p:cNvSpPr>
          <p:nvPr>
            <p:ph type="title"/>
          </p:nvPr>
        </p:nvSpPr>
        <p:spPr>
          <a:xfrm>
            <a:off x="94343" y="2268"/>
            <a:ext cx="10515600" cy="617992"/>
          </a:xfrm>
        </p:spPr>
        <p:txBody>
          <a:bodyPr>
            <a:normAutofit/>
          </a:bodyPr>
          <a:lstStyle/>
          <a:p>
            <a:r>
              <a:rPr lang="en-US" sz="2000" b="1">
                <a:solidFill>
                  <a:schemeClr val="accent1">
                    <a:lumMod val="76000"/>
                  </a:schemeClr>
                </a:solidFill>
              </a:rPr>
              <a:t>Does </a:t>
            </a:r>
            <a:r>
              <a:rPr lang="en-US" sz="2000" b="1" err="1">
                <a:solidFill>
                  <a:schemeClr val="accent1">
                    <a:lumMod val="76000"/>
                  </a:schemeClr>
                </a:solidFill>
              </a:rPr>
              <a:t>Olist</a:t>
            </a:r>
            <a:r>
              <a:rPr lang="en-US" sz="2000" b="1">
                <a:solidFill>
                  <a:schemeClr val="accent1">
                    <a:lumMod val="76000"/>
                  </a:schemeClr>
                </a:solidFill>
              </a:rPr>
              <a:t> Store meet delivery commitments?</a:t>
            </a:r>
          </a:p>
        </p:txBody>
      </p:sp>
      <p:sp>
        <p:nvSpPr>
          <p:cNvPr id="9" name="Title 1">
            <a:extLst>
              <a:ext uri="{FF2B5EF4-FFF2-40B4-BE49-F238E27FC236}">
                <a16:creationId xmlns:a16="http://schemas.microsoft.com/office/drawing/2014/main" id="{8FAA895C-9935-939C-DA8B-8F7B08C0C4DF}"/>
              </a:ext>
            </a:extLst>
          </p:cNvPr>
          <p:cNvSpPr txBox="1">
            <a:spLocks/>
          </p:cNvSpPr>
          <p:nvPr/>
        </p:nvSpPr>
        <p:spPr>
          <a:xfrm>
            <a:off x="292100" y="762454"/>
            <a:ext cx="10406743" cy="6179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Feature Engineering</a:t>
            </a:r>
            <a:endParaRPr lang="en-US"/>
          </a:p>
        </p:txBody>
      </p:sp>
      <p:pic>
        <p:nvPicPr>
          <p:cNvPr id="3" name="Picture 2" descr="A screenshot of a computer program&#10;&#10;AI-generated content may be incorrect.">
            <a:extLst>
              <a:ext uri="{FF2B5EF4-FFF2-40B4-BE49-F238E27FC236}">
                <a16:creationId xmlns:a16="http://schemas.microsoft.com/office/drawing/2014/main" id="{F9EA6AF1-B35F-91FE-91A2-C53CAB0B2286}"/>
              </a:ext>
            </a:extLst>
          </p:cNvPr>
          <p:cNvPicPr>
            <a:picLocks noChangeAspect="1"/>
          </p:cNvPicPr>
          <p:nvPr/>
        </p:nvPicPr>
        <p:blipFill>
          <a:blip r:embed="rId2"/>
          <a:srcRect t="53672" r="-172" b="19397"/>
          <a:stretch/>
        </p:blipFill>
        <p:spPr>
          <a:xfrm>
            <a:off x="944336" y="2597603"/>
            <a:ext cx="5304988" cy="1297951"/>
          </a:xfrm>
          <a:prstGeom prst="rect">
            <a:avLst/>
          </a:prstGeom>
        </p:spPr>
      </p:pic>
      <p:sp>
        <p:nvSpPr>
          <p:cNvPr id="10" name="TextBox 9">
            <a:extLst>
              <a:ext uri="{FF2B5EF4-FFF2-40B4-BE49-F238E27FC236}">
                <a16:creationId xmlns:a16="http://schemas.microsoft.com/office/drawing/2014/main" id="{2A9FAC0E-6BDF-5FAE-4712-AB99BB81B721}"/>
              </a:ext>
            </a:extLst>
          </p:cNvPr>
          <p:cNvSpPr txBox="1"/>
          <p:nvPr/>
        </p:nvSpPr>
        <p:spPr>
          <a:xfrm>
            <a:off x="817368" y="5194799"/>
            <a:ext cx="1086556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i="1"/>
              <a:t>`</a:t>
            </a:r>
            <a:r>
              <a:rPr lang="en-US" sz="2400" b="1" i="1" err="1"/>
              <a:t>seller_customer_distance</a:t>
            </a:r>
            <a:r>
              <a:rPr lang="en-US" sz="2400" b="1" i="1"/>
              <a:t>(km)`</a:t>
            </a:r>
            <a:r>
              <a:rPr lang="en-US" sz="2400" i="1"/>
              <a:t> = </a:t>
            </a:r>
            <a:endParaRPr lang="en-US" i="1"/>
          </a:p>
          <a:p>
            <a:pPr algn="ctr"/>
            <a:r>
              <a:rPr lang="en-US" sz="2400" i="1"/>
              <a:t>( customer longitude and latitude data) &amp; (seller longitude and latitude data)</a:t>
            </a:r>
            <a:endParaRPr lang="en-US" i="1"/>
          </a:p>
        </p:txBody>
      </p:sp>
      <p:pic>
        <p:nvPicPr>
          <p:cNvPr id="8" name="Picture 7">
            <a:extLst>
              <a:ext uri="{FF2B5EF4-FFF2-40B4-BE49-F238E27FC236}">
                <a16:creationId xmlns:a16="http://schemas.microsoft.com/office/drawing/2014/main" id="{9E9B95BD-3BFF-2E99-41F5-EE1DD2CFFDAF}"/>
              </a:ext>
            </a:extLst>
          </p:cNvPr>
          <p:cNvPicPr>
            <a:picLocks noChangeAspect="1"/>
          </p:cNvPicPr>
          <p:nvPr/>
        </p:nvPicPr>
        <p:blipFill>
          <a:blip r:embed="rId3"/>
          <a:stretch>
            <a:fillRect/>
          </a:stretch>
        </p:blipFill>
        <p:spPr>
          <a:xfrm>
            <a:off x="815294" y="2104797"/>
            <a:ext cx="6179910" cy="389617"/>
          </a:xfrm>
          <a:prstGeom prst="rect">
            <a:avLst/>
          </a:prstGeom>
        </p:spPr>
      </p:pic>
      <p:pic>
        <p:nvPicPr>
          <p:cNvPr id="12" name="Picture 11">
            <a:extLst>
              <a:ext uri="{FF2B5EF4-FFF2-40B4-BE49-F238E27FC236}">
                <a16:creationId xmlns:a16="http://schemas.microsoft.com/office/drawing/2014/main" id="{B35F3AC5-899E-ACCB-3FC2-DBC26ACE84A8}"/>
              </a:ext>
            </a:extLst>
          </p:cNvPr>
          <p:cNvPicPr>
            <a:picLocks noChangeAspect="1"/>
          </p:cNvPicPr>
          <p:nvPr/>
        </p:nvPicPr>
        <p:blipFill>
          <a:blip r:embed="rId4"/>
          <a:stretch>
            <a:fillRect/>
          </a:stretch>
        </p:blipFill>
        <p:spPr>
          <a:xfrm>
            <a:off x="875166" y="4177392"/>
            <a:ext cx="6105524" cy="390071"/>
          </a:xfrm>
          <a:prstGeom prst="rect">
            <a:avLst/>
          </a:prstGeom>
        </p:spPr>
      </p:pic>
      <p:sp>
        <p:nvSpPr>
          <p:cNvPr id="13" name="TextBox 12">
            <a:extLst>
              <a:ext uri="{FF2B5EF4-FFF2-40B4-BE49-F238E27FC236}">
                <a16:creationId xmlns:a16="http://schemas.microsoft.com/office/drawing/2014/main" id="{BF9D3F32-5046-813C-EEAC-9485CCB970A0}"/>
              </a:ext>
            </a:extLst>
          </p:cNvPr>
          <p:cNvSpPr txBox="1"/>
          <p:nvPr/>
        </p:nvSpPr>
        <p:spPr>
          <a:xfrm>
            <a:off x="816428" y="1487714"/>
            <a:ext cx="105772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Get the distance in kilometers of the seller and customer.</a:t>
            </a:r>
          </a:p>
        </p:txBody>
      </p:sp>
      <p:pic>
        <p:nvPicPr>
          <p:cNvPr id="15" name="Picture 14" descr="A screenshot of a computer&#10;&#10;AI-generated content may be incorrect.">
            <a:extLst>
              <a:ext uri="{FF2B5EF4-FFF2-40B4-BE49-F238E27FC236}">
                <a16:creationId xmlns:a16="http://schemas.microsoft.com/office/drawing/2014/main" id="{9FEFD3C7-160B-6884-2B5F-CBAAE2869F29}"/>
              </a:ext>
            </a:extLst>
          </p:cNvPr>
          <p:cNvPicPr>
            <a:picLocks noChangeAspect="1"/>
          </p:cNvPicPr>
          <p:nvPr/>
        </p:nvPicPr>
        <p:blipFill>
          <a:blip r:embed="rId5"/>
          <a:srcRect l="34" t="81633" r="169" b="14696"/>
          <a:stretch/>
        </p:blipFill>
        <p:spPr>
          <a:xfrm>
            <a:off x="6450725" y="3072085"/>
            <a:ext cx="5361200" cy="175526"/>
          </a:xfrm>
          <a:prstGeom prst="rect">
            <a:avLst/>
          </a:prstGeom>
          <a:ln w="28575">
            <a:solidFill>
              <a:srgbClr val="C00000"/>
            </a:solidFill>
          </a:ln>
        </p:spPr>
      </p:pic>
    </p:spTree>
    <p:extLst>
      <p:ext uri="{BB962C8B-B14F-4D97-AF65-F5344CB8AC3E}">
        <p14:creationId xmlns:p14="http://schemas.microsoft.com/office/powerpoint/2010/main" val="1440280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3C17B-3CC7-9752-23FE-4F9DC4BF1D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5DD2DD-9A1F-4C22-FED3-FF57820E42F6}"/>
              </a:ext>
            </a:extLst>
          </p:cNvPr>
          <p:cNvSpPr>
            <a:spLocks noGrp="1"/>
          </p:cNvSpPr>
          <p:nvPr>
            <p:ph type="title"/>
          </p:nvPr>
        </p:nvSpPr>
        <p:spPr>
          <a:xfrm>
            <a:off x="94343" y="2268"/>
            <a:ext cx="10515600" cy="617992"/>
          </a:xfrm>
        </p:spPr>
        <p:txBody>
          <a:bodyPr>
            <a:normAutofit/>
          </a:bodyPr>
          <a:lstStyle/>
          <a:p>
            <a:r>
              <a:rPr lang="en-US" sz="2000" b="1">
                <a:solidFill>
                  <a:schemeClr val="accent1">
                    <a:lumMod val="76000"/>
                  </a:schemeClr>
                </a:solidFill>
              </a:rPr>
              <a:t>Does </a:t>
            </a:r>
            <a:r>
              <a:rPr lang="en-US" sz="2000" b="1" err="1">
                <a:solidFill>
                  <a:schemeClr val="accent1">
                    <a:lumMod val="76000"/>
                  </a:schemeClr>
                </a:solidFill>
              </a:rPr>
              <a:t>Olist</a:t>
            </a:r>
            <a:r>
              <a:rPr lang="en-US" sz="2000" b="1">
                <a:solidFill>
                  <a:schemeClr val="accent1">
                    <a:lumMod val="76000"/>
                  </a:schemeClr>
                </a:solidFill>
              </a:rPr>
              <a:t> Store meet delivery commitments?</a:t>
            </a:r>
          </a:p>
        </p:txBody>
      </p:sp>
      <p:sp>
        <p:nvSpPr>
          <p:cNvPr id="9" name="Title 1">
            <a:extLst>
              <a:ext uri="{FF2B5EF4-FFF2-40B4-BE49-F238E27FC236}">
                <a16:creationId xmlns:a16="http://schemas.microsoft.com/office/drawing/2014/main" id="{FF061401-3036-5BD4-C48A-20A4D1810B08}"/>
              </a:ext>
            </a:extLst>
          </p:cNvPr>
          <p:cNvSpPr txBox="1">
            <a:spLocks/>
          </p:cNvSpPr>
          <p:nvPr/>
        </p:nvSpPr>
        <p:spPr>
          <a:xfrm>
            <a:off x="292100" y="762454"/>
            <a:ext cx="10406743" cy="6179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Feature Engineering</a:t>
            </a:r>
            <a:endParaRPr lang="en-US"/>
          </a:p>
        </p:txBody>
      </p:sp>
      <p:sp>
        <p:nvSpPr>
          <p:cNvPr id="13" name="TextBox 12">
            <a:extLst>
              <a:ext uri="{FF2B5EF4-FFF2-40B4-BE49-F238E27FC236}">
                <a16:creationId xmlns:a16="http://schemas.microsoft.com/office/drawing/2014/main" id="{80C6D09D-42D2-88A4-E154-A71115D3AA5C}"/>
              </a:ext>
            </a:extLst>
          </p:cNvPr>
          <p:cNvSpPr txBox="1"/>
          <p:nvPr/>
        </p:nvSpPr>
        <p:spPr>
          <a:xfrm>
            <a:off x="816428" y="1487714"/>
            <a:ext cx="1057728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Calculating the time it took:</a:t>
            </a:r>
          </a:p>
          <a:p>
            <a:pPr marL="285750" indent="-285750">
              <a:buFont typeface="Arial"/>
              <a:buChar char="•"/>
            </a:pPr>
            <a:r>
              <a:rPr lang="en-US"/>
              <a:t>to receive the package by the carrier</a:t>
            </a:r>
          </a:p>
          <a:p>
            <a:pPr marL="285750" indent="-285750">
              <a:buFont typeface="Arial"/>
              <a:buChar char="•"/>
            </a:pPr>
            <a:r>
              <a:rPr lang="en-US"/>
              <a:t>to deliver the package to customer; and</a:t>
            </a:r>
          </a:p>
          <a:p>
            <a:pPr marL="285750" indent="-285750">
              <a:buFont typeface="Arial"/>
              <a:buChar char="•"/>
            </a:pPr>
            <a:r>
              <a:rPr lang="en-US"/>
              <a:t>The difference of the estimated delivery date  and delivered date</a:t>
            </a:r>
          </a:p>
        </p:txBody>
      </p:sp>
      <p:pic>
        <p:nvPicPr>
          <p:cNvPr id="4" name="Picture 3" descr="A screenshot of a computer&#10;&#10;AI-generated content may be incorrect.">
            <a:extLst>
              <a:ext uri="{FF2B5EF4-FFF2-40B4-BE49-F238E27FC236}">
                <a16:creationId xmlns:a16="http://schemas.microsoft.com/office/drawing/2014/main" id="{298C4CEB-7E4B-29CA-1825-723F470498F4}"/>
              </a:ext>
            </a:extLst>
          </p:cNvPr>
          <p:cNvPicPr>
            <a:picLocks noChangeAspect="1"/>
          </p:cNvPicPr>
          <p:nvPr/>
        </p:nvPicPr>
        <p:blipFill>
          <a:blip r:embed="rId2"/>
          <a:srcRect t="27514" r="169" b="55218"/>
          <a:stretch/>
        </p:blipFill>
        <p:spPr>
          <a:xfrm>
            <a:off x="815521" y="2761797"/>
            <a:ext cx="5363043" cy="825659"/>
          </a:xfrm>
          <a:prstGeom prst="rect">
            <a:avLst/>
          </a:prstGeom>
        </p:spPr>
      </p:pic>
      <p:sp>
        <p:nvSpPr>
          <p:cNvPr id="7" name="TextBox 6">
            <a:extLst>
              <a:ext uri="{FF2B5EF4-FFF2-40B4-BE49-F238E27FC236}">
                <a16:creationId xmlns:a16="http://schemas.microsoft.com/office/drawing/2014/main" id="{D3ABFA13-C06F-E9DA-CD31-BE4E7EBEA0EF}"/>
              </a:ext>
            </a:extLst>
          </p:cNvPr>
          <p:cNvSpPr txBox="1"/>
          <p:nvPr/>
        </p:nvSpPr>
        <p:spPr>
          <a:xfrm>
            <a:off x="744797" y="3589156"/>
            <a:ext cx="1086556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i="1"/>
              <a:t>`</a:t>
            </a:r>
            <a:r>
              <a:rPr lang="en-US" sz="2400" b="1" i="1" err="1"/>
              <a:t>delivery_time_days</a:t>
            </a:r>
            <a:r>
              <a:rPr lang="en-US" sz="2400" b="1" i="1"/>
              <a:t>`</a:t>
            </a:r>
            <a:r>
              <a:rPr lang="en-US" sz="2400" i="1"/>
              <a:t> = </a:t>
            </a:r>
            <a:endParaRPr lang="en-US" i="1"/>
          </a:p>
          <a:p>
            <a:pPr algn="ctr"/>
            <a:r>
              <a:rPr lang="en-US" sz="2400" i="1"/>
              <a:t>`</a:t>
            </a:r>
            <a:r>
              <a:rPr lang="en-US" sz="2400" i="1" err="1"/>
              <a:t>order_delivered_customer_date</a:t>
            </a:r>
            <a:r>
              <a:rPr lang="en-US" sz="2400" i="1"/>
              <a:t>` - `</a:t>
            </a:r>
            <a:r>
              <a:rPr lang="en-US" sz="2400" i="1" err="1"/>
              <a:t>order_purchase_timestamp</a:t>
            </a:r>
            <a:r>
              <a:rPr lang="en-US" sz="2400" i="1"/>
              <a:t>`</a:t>
            </a:r>
            <a:endParaRPr lang="en-US" i="1"/>
          </a:p>
        </p:txBody>
      </p:sp>
      <p:sp>
        <p:nvSpPr>
          <p:cNvPr id="16" name="TextBox 15">
            <a:extLst>
              <a:ext uri="{FF2B5EF4-FFF2-40B4-BE49-F238E27FC236}">
                <a16:creationId xmlns:a16="http://schemas.microsoft.com/office/drawing/2014/main" id="{BEE66896-5CCF-FE9E-A5CC-A156612A14A9}"/>
              </a:ext>
            </a:extLst>
          </p:cNvPr>
          <p:cNvSpPr txBox="1"/>
          <p:nvPr/>
        </p:nvSpPr>
        <p:spPr>
          <a:xfrm>
            <a:off x="744796" y="4559798"/>
            <a:ext cx="1086556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i="1"/>
              <a:t>`</a:t>
            </a:r>
            <a:r>
              <a:rPr lang="en-US" sz="2400" b="1" i="1" err="1"/>
              <a:t>carrier_received_time_days</a:t>
            </a:r>
            <a:r>
              <a:rPr lang="en-US" sz="2400" b="1" i="1"/>
              <a:t>`</a:t>
            </a:r>
            <a:r>
              <a:rPr lang="en-US" sz="2400" i="1"/>
              <a:t> = </a:t>
            </a:r>
            <a:endParaRPr lang="en-US" i="1"/>
          </a:p>
          <a:p>
            <a:pPr algn="ctr"/>
            <a:r>
              <a:rPr lang="en-US" sz="2400" i="1"/>
              <a:t>`</a:t>
            </a:r>
            <a:r>
              <a:rPr lang="en-US" sz="2400" i="1" err="1"/>
              <a:t>order_delivered_carrier_date</a:t>
            </a:r>
            <a:r>
              <a:rPr lang="en-US" sz="2400" i="1"/>
              <a:t>` - `</a:t>
            </a:r>
            <a:r>
              <a:rPr lang="en-US" sz="2400" i="1" err="1"/>
              <a:t>order_approved_at</a:t>
            </a:r>
            <a:r>
              <a:rPr lang="en-US" sz="2400" i="1"/>
              <a:t>`</a:t>
            </a:r>
            <a:endParaRPr lang="en-US" i="1"/>
          </a:p>
        </p:txBody>
      </p:sp>
      <p:pic>
        <p:nvPicPr>
          <p:cNvPr id="18" name="Picture 17" descr="A screenshot of a computer program&#10;&#10;AI-generated content may be incorrect.">
            <a:extLst>
              <a:ext uri="{FF2B5EF4-FFF2-40B4-BE49-F238E27FC236}">
                <a16:creationId xmlns:a16="http://schemas.microsoft.com/office/drawing/2014/main" id="{FCBCA76D-BBE1-129B-C440-331E9C84B587}"/>
              </a:ext>
            </a:extLst>
          </p:cNvPr>
          <p:cNvPicPr>
            <a:picLocks noChangeAspect="1"/>
          </p:cNvPicPr>
          <p:nvPr/>
        </p:nvPicPr>
        <p:blipFill>
          <a:blip r:embed="rId3"/>
          <a:srcRect t="81003" r="-82" b="7468"/>
          <a:stretch/>
        </p:blipFill>
        <p:spPr>
          <a:xfrm>
            <a:off x="6319384" y="2857046"/>
            <a:ext cx="5290715" cy="573237"/>
          </a:xfrm>
          <a:prstGeom prst="rect">
            <a:avLst/>
          </a:prstGeom>
          <a:ln w="28575">
            <a:solidFill>
              <a:srgbClr val="C00000"/>
            </a:solidFill>
          </a:ln>
        </p:spPr>
      </p:pic>
      <p:sp>
        <p:nvSpPr>
          <p:cNvPr id="19" name="TextBox 18">
            <a:extLst>
              <a:ext uri="{FF2B5EF4-FFF2-40B4-BE49-F238E27FC236}">
                <a16:creationId xmlns:a16="http://schemas.microsoft.com/office/drawing/2014/main" id="{A573FC32-867C-DEEF-AF7E-C054215AB1DF}"/>
              </a:ext>
            </a:extLst>
          </p:cNvPr>
          <p:cNvSpPr txBox="1"/>
          <p:nvPr/>
        </p:nvSpPr>
        <p:spPr>
          <a:xfrm>
            <a:off x="817367" y="5593940"/>
            <a:ext cx="1086556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i="1"/>
              <a:t>`</a:t>
            </a:r>
            <a:r>
              <a:rPr lang="en-US" sz="2400" b="1" i="1" err="1"/>
              <a:t>delivery_difference</a:t>
            </a:r>
            <a:r>
              <a:rPr lang="en-US" sz="2400" b="1" i="1"/>
              <a:t>`</a:t>
            </a:r>
            <a:r>
              <a:rPr lang="en-US" sz="2400" i="1"/>
              <a:t> = </a:t>
            </a:r>
            <a:endParaRPr lang="en-US" i="1"/>
          </a:p>
          <a:p>
            <a:pPr algn="ctr"/>
            <a:r>
              <a:rPr lang="en-US" sz="2400" i="1"/>
              <a:t>`</a:t>
            </a:r>
            <a:r>
              <a:rPr lang="en-US" sz="2400" i="1" err="1"/>
              <a:t>order_estimated_delivery_date</a:t>
            </a:r>
            <a:r>
              <a:rPr lang="en-US" sz="2400" i="1"/>
              <a:t>` - `</a:t>
            </a:r>
            <a:r>
              <a:rPr lang="en-US" sz="2400" i="1" err="1"/>
              <a:t>order_delivered_customer_date</a:t>
            </a:r>
            <a:r>
              <a:rPr lang="en-US" sz="2400" i="1"/>
              <a:t>`</a:t>
            </a:r>
            <a:endParaRPr lang="en-US" i="1"/>
          </a:p>
        </p:txBody>
      </p:sp>
    </p:spTree>
    <p:extLst>
      <p:ext uri="{BB962C8B-B14F-4D97-AF65-F5344CB8AC3E}">
        <p14:creationId xmlns:p14="http://schemas.microsoft.com/office/powerpoint/2010/main" val="2880489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AC680-7463-403F-21BB-81E55A553A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A4EBA3-DD61-0883-A63D-36BEBDCC28E7}"/>
              </a:ext>
            </a:extLst>
          </p:cNvPr>
          <p:cNvSpPr>
            <a:spLocks noGrp="1"/>
          </p:cNvSpPr>
          <p:nvPr>
            <p:ph type="title"/>
          </p:nvPr>
        </p:nvSpPr>
        <p:spPr>
          <a:xfrm>
            <a:off x="94343" y="2268"/>
            <a:ext cx="10515600" cy="617992"/>
          </a:xfrm>
        </p:spPr>
        <p:txBody>
          <a:bodyPr>
            <a:normAutofit/>
          </a:bodyPr>
          <a:lstStyle/>
          <a:p>
            <a:r>
              <a:rPr lang="en-US" sz="2000" b="1">
                <a:solidFill>
                  <a:schemeClr val="accent1">
                    <a:lumMod val="76000"/>
                  </a:schemeClr>
                </a:solidFill>
              </a:rPr>
              <a:t>Does </a:t>
            </a:r>
            <a:r>
              <a:rPr lang="en-US" sz="2000" b="1" err="1">
                <a:solidFill>
                  <a:schemeClr val="accent1">
                    <a:lumMod val="76000"/>
                  </a:schemeClr>
                </a:solidFill>
              </a:rPr>
              <a:t>Olist</a:t>
            </a:r>
            <a:r>
              <a:rPr lang="en-US" sz="2000" b="1">
                <a:solidFill>
                  <a:schemeClr val="accent1">
                    <a:lumMod val="76000"/>
                  </a:schemeClr>
                </a:solidFill>
              </a:rPr>
              <a:t> Store meet delivery commitments?</a:t>
            </a:r>
          </a:p>
        </p:txBody>
      </p:sp>
      <p:sp>
        <p:nvSpPr>
          <p:cNvPr id="9" name="Title 1">
            <a:extLst>
              <a:ext uri="{FF2B5EF4-FFF2-40B4-BE49-F238E27FC236}">
                <a16:creationId xmlns:a16="http://schemas.microsoft.com/office/drawing/2014/main" id="{DA3BC877-CBA7-1442-9F2E-D99E0B2BDC39}"/>
              </a:ext>
            </a:extLst>
          </p:cNvPr>
          <p:cNvSpPr txBox="1">
            <a:spLocks/>
          </p:cNvSpPr>
          <p:nvPr/>
        </p:nvSpPr>
        <p:spPr>
          <a:xfrm>
            <a:off x="292100" y="762454"/>
            <a:ext cx="10406743" cy="6179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Feature Engineering</a:t>
            </a:r>
            <a:endParaRPr lang="en-US"/>
          </a:p>
        </p:txBody>
      </p:sp>
      <p:sp>
        <p:nvSpPr>
          <p:cNvPr id="13" name="TextBox 12">
            <a:extLst>
              <a:ext uri="{FF2B5EF4-FFF2-40B4-BE49-F238E27FC236}">
                <a16:creationId xmlns:a16="http://schemas.microsoft.com/office/drawing/2014/main" id="{6C3851BB-F0AF-909B-F322-BA183BC1F4CD}"/>
              </a:ext>
            </a:extLst>
          </p:cNvPr>
          <p:cNvSpPr txBox="1"/>
          <p:nvPr/>
        </p:nvSpPr>
        <p:spPr>
          <a:xfrm>
            <a:off x="816428" y="1487714"/>
            <a:ext cx="105772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Identify whether the order was received on time or was delayed.</a:t>
            </a:r>
          </a:p>
        </p:txBody>
      </p:sp>
      <p:pic>
        <p:nvPicPr>
          <p:cNvPr id="5" name="Picture 4" descr="A screenshot of a computer&#10;&#10;AI-generated content may be incorrect.">
            <a:extLst>
              <a:ext uri="{FF2B5EF4-FFF2-40B4-BE49-F238E27FC236}">
                <a16:creationId xmlns:a16="http://schemas.microsoft.com/office/drawing/2014/main" id="{5E39EF67-137B-59AD-76B6-AD35A90474D2}"/>
              </a:ext>
            </a:extLst>
          </p:cNvPr>
          <p:cNvPicPr>
            <a:picLocks noChangeAspect="1"/>
          </p:cNvPicPr>
          <p:nvPr/>
        </p:nvPicPr>
        <p:blipFill>
          <a:blip r:embed="rId2"/>
          <a:srcRect l="698" t="84765" r="-1047" b="7965"/>
          <a:stretch/>
        </p:blipFill>
        <p:spPr>
          <a:xfrm>
            <a:off x="874031" y="2295753"/>
            <a:ext cx="5218789" cy="371847"/>
          </a:xfrm>
          <a:prstGeom prst="rect">
            <a:avLst/>
          </a:prstGeom>
        </p:spPr>
      </p:pic>
      <p:sp>
        <p:nvSpPr>
          <p:cNvPr id="6" name="TextBox 5">
            <a:extLst>
              <a:ext uri="{FF2B5EF4-FFF2-40B4-BE49-F238E27FC236}">
                <a16:creationId xmlns:a16="http://schemas.microsoft.com/office/drawing/2014/main" id="{2389AAAE-21F5-300B-ABFD-4165B8A923A9}"/>
              </a:ext>
            </a:extLst>
          </p:cNvPr>
          <p:cNvSpPr txBox="1"/>
          <p:nvPr/>
        </p:nvSpPr>
        <p:spPr>
          <a:xfrm>
            <a:off x="816427" y="2975427"/>
            <a:ext cx="1057728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If delivery difference is positive, then delivery status is "On Time".</a:t>
            </a:r>
            <a:br>
              <a:rPr lang="en-US"/>
            </a:br>
            <a:r>
              <a:rPr lang="en-US"/>
              <a:t>While delivery difference is negative, then the order was delivered "Delay".</a:t>
            </a:r>
          </a:p>
          <a:p>
            <a:endParaRPr lang="en-US"/>
          </a:p>
        </p:txBody>
      </p:sp>
    </p:spTree>
    <p:extLst>
      <p:ext uri="{BB962C8B-B14F-4D97-AF65-F5344CB8AC3E}">
        <p14:creationId xmlns:p14="http://schemas.microsoft.com/office/powerpoint/2010/main" val="401003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46CBE-6AF1-D592-9095-EB84708A5F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F9B694-8860-F0B2-759C-578436DC10E6}"/>
              </a:ext>
            </a:extLst>
          </p:cNvPr>
          <p:cNvSpPr>
            <a:spLocks noGrp="1"/>
          </p:cNvSpPr>
          <p:nvPr>
            <p:ph type="title"/>
          </p:nvPr>
        </p:nvSpPr>
        <p:spPr>
          <a:xfrm>
            <a:off x="94343" y="2268"/>
            <a:ext cx="10515600" cy="617992"/>
          </a:xfrm>
        </p:spPr>
        <p:txBody>
          <a:bodyPr>
            <a:normAutofit/>
          </a:bodyPr>
          <a:lstStyle/>
          <a:p>
            <a:r>
              <a:rPr lang="en-US" sz="2000" b="1">
                <a:solidFill>
                  <a:schemeClr val="accent1">
                    <a:lumMod val="76000"/>
                  </a:schemeClr>
                </a:solidFill>
              </a:rPr>
              <a:t>Does </a:t>
            </a:r>
            <a:r>
              <a:rPr lang="en-US" sz="2000" b="1" err="1">
                <a:solidFill>
                  <a:schemeClr val="accent1">
                    <a:lumMod val="76000"/>
                  </a:schemeClr>
                </a:solidFill>
              </a:rPr>
              <a:t>Olist</a:t>
            </a:r>
            <a:r>
              <a:rPr lang="en-US" sz="2000" b="1">
                <a:solidFill>
                  <a:schemeClr val="accent1">
                    <a:lumMod val="76000"/>
                  </a:schemeClr>
                </a:solidFill>
              </a:rPr>
              <a:t> Store meet delivery commitments?</a:t>
            </a:r>
          </a:p>
        </p:txBody>
      </p:sp>
      <p:sp>
        <p:nvSpPr>
          <p:cNvPr id="9" name="Title 1">
            <a:extLst>
              <a:ext uri="{FF2B5EF4-FFF2-40B4-BE49-F238E27FC236}">
                <a16:creationId xmlns:a16="http://schemas.microsoft.com/office/drawing/2014/main" id="{791835E6-8661-DB14-4657-8138BAE13026}"/>
              </a:ext>
            </a:extLst>
          </p:cNvPr>
          <p:cNvSpPr txBox="1">
            <a:spLocks/>
          </p:cNvSpPr>
          <p:nvPr/>
        </p:nvSpPr>
        <p:spPr>
          <a:xfrm>
            <a:off x="292100" y="762454"/>
            <a:ext cx="10406743" cy="6179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Exploratory Data Analysis</a:t>
            </a:r>
            <a:endParaRPr lang="en-US"/>
          </a:p>
        </p:txBody>
      </p:sp>
      <p:pic>
        <p:nvPicPr>
          <p:cNvPr id="3" name="Picture 2" descr="A graph of a delivery status&#10;&#10;AI-generated content may be incorrect.">
            <a:extLst>
              <a:ext uri="{FF2B5EF4-FFF2-40B4-BE49-F238E27FC236}">
                <a16:creationId xmlns:a16="http://schemas.microsoft.com/office/drawing/2014/main" id="{C5FA9FE8-17EE-533A-FB8E-D6AB9833D4B9}"/>
              </a:ext>
            </a:extLst>
          </p:cNvPr>
          <p:cNvPicPr>
            <a:picLocks noChangeAspect="1"/>
          </p:cNvPicPr>
          <p:nvPr/>
        </p:nvPicPr>
        <p:blipFill>
          <a:blip r:embed="rId2"/>
          <a:stretch>
            <a:fillRect/>
          </a:stretch>
        </p:blipFill>
        <p:spPr>
          <a:xfrm>
            <a:off x="530225" y="1717221"/>
            <a:ext cx="6877049" cy="4584699"/>
          </a:xfrm>
          <a:prstGeom prst="rect">
            <a:avLst/>
          </a:prstGeom>
        </p:spPr>
      </p:pic>
      <p:sp>
        <p:nvSpPr>
          <p:cNvPr id="4" name="TextBox 3">
            <a:extLst>
              <a:ext uri="{FF2B5EF4-FFF2-40B4-BE49-F238E27FC236}">
                <a16:creationId xmlns:a16="http://schemas.microsoft.com/office/drawing/2014/main" id="{E2F60E34-8D2B-2175-7837-7621465F4E29}"/>
              </a:ext>
            </a:extLst>
          </p:cNvPr>
          <p:cNvSpPr txBox="1"/>
          <p:nvPr/>
        </p:nvSpPr>
        <p:spPr>
          <a:xfrm>
            <a:off x="7520214" y="1923142"/>
            <a:ext cx="436335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On Time: When customer received the order on or before the estimated delivery date</a:t>
            </a:r>
          </a:p>
          <a:p>
            <a:pPr marL="285750" indent="-285750">
              <a:buFont typeface="Arial"/>
              <a:buChar char="•"/>
            </a:pPr>
            <a:endParaRPr lang="en-US"/>
          </a:p>
          <a:p>
            <a:pPr marL="285750" indent="-285750">
              <a:buFont typeface="Arial"/>
              <a:buChar char="•"/>
            </a:pPr>
            <a:r>
              <a:rPr lang="en-US"/>
              <a:t>Delay: When customer received the order after the estimated delivery date</a:t>
            </a:r>
          </a:p>
          <a:p>
            <a:pPr marL="285750" indent="-285750">
              <a:buFont typeface="Arial"/>
              <a:buChar char="•"/>
            </a:pPr>
            <a:endParaRPr lang="en-US"/>
          </a:p>
          <a:p>
            <a:pPr marL="285750" indent="-285750">
              <a:buFont typeface="Arial"/>
              <a:buChar char="•"/>
            </a:pPr>
            <a:endParaRPr lang="en-US"/>
          </a:p>
          <a:p>
            <a:r>
              <a:rPr lang="en-US" b="1"/>
              <a:t>Conclusion:</a:t>
            </a:r>
          </a:p>
          <a:p>
            <a:r>
              <a:rPr lang="en-US"/>
              <a:t>91% of the order was delivered on time.</a:t>
            </a:r>
          </a:p>
        </p:txBody>
      </p:sp>
    </p:spTree>
    <p:extLst>
      <p:ext uri="{BB962C8B-B14F-4D97-AF65-F5344CB8AC3E}">
        <p14:creationId xmlns:p14="http://schemas.microsoft.com/office/powerpoint/2010/main" val="173102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A7377210-32D3-5D4A-6C50-DAD0D6FC8E58}"/>
              </a:ext>
            </a:extLst>
          </p:cNvPr>
          <p:cNvSpPr>
            <a:spLocks noGrp="1"/>
          </p:cNvSpPr>
          <p:nvPr>
            <p:ph type="title"/>
          </p:nvPr>
        </p:nvSpPr>
        <p:spPr>
          <a:xfrm>
            <a:off x="804672" y="457200"/>
            <a:ext cx="10579608" cy="1188720"/>
          </a:xfrm>
        </p:spPr>
        <p:txBody>
          <a:bodyPr>
            <a:normAutofit/>
          </a:bodyPr>
          <a:lstStyle/>
          <a:p>
            <a:r>
              <a:rPr lang="en-US" sz="4000" b="1">
                <a:solidFill>
                  <a:srgbClr val="F59920"/>
                </a:solidFill>
                <a:latin typeface="Sans Serif Collection"/>
                <a:ea typeface="Sans Serif Collection"/>
                <a:cs typeface="Sans Serif Collection"/>
              </a:rPr>
              <a:t>Objectives</a:t>
            </a:r>
            <a:endParaRPr lang="en-US" sz="4000">
              <a:solidFill>
                <a:srgbClr val="F59920"/>
              </a:solidFill>
              <a:latin typeface="Sans Serif Collection"/>
              <a:ea typeface="Sans Serif Collection"/>
              <a:cs typeface="Sans Serif Collection"/>
            </a:endParaRPr>
          </a:p>
        </p:txBody>
      </p:sp>
      <p:grpSp>
        <p:nvGrpSpPr>
          <p:cNvPr id="13" name="Group 12">
            <a:extLst>
              <a:ext uri="{FF2B5EF4-FFF2-40B4-BE49-F238E27FC236}">
                <a16:creationId xmlns:a16="http://schemas.microsoft.com/office/drawing/2014/main" id="{B441F8D5-EBCE-4FB9-91A9-3425971C1F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262397" y="134260"/>
            <a:ext cx="3142400" cy="2716805"/>
            <a:chOff x="-305" y="-4155"/>
            <a:chExt cx="2514948" cy="2174333"/>
          </a:xfrm>
        </p:grpSpPr>
        <p:sp>
          <p:nvSpPr>
            <p:cNvPr id="14" name="Freeform: Shape 13">
              <a:extLst>
                <a:ext uri="{FF2B5EF4-FFF2-40B4-BE49-F238E27FC236}">
                  <a16:creationId xmlns:a16="http://schemas.microsoft.com/office/drawing/2014/main" id="{9A5E80E2-35F9-41F3-A2B8-A2F17D95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88BDEEE-0C30-49F3-8D05-B062EF890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21E0C27-19E6-45DC-B154-493480207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id="{A3A55340-18E0-4A23-B406-BD1221643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8701F99-7E4C-4B92-A4B5-307CDFB7A4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6"/>
            <a:ext cx="2412221" cy="1810094"/>
            <a:chOff x="-305" y="-1"/>
            <a:chExt cx="3832880" cy="2876136"/>
          </a:xfrm>
        </p:grpSpPr>
        <p:sp>
          <p:nvSpPr>
            <p:cNvPr id="20" name="Freeform: Shape 19">
              <a:extLst>
                <a:ext uri="{FF2B5EF4-FFF2-40B4-BE49-F238E27FC236}">
                  <a16:creationId xmlns:a16="http://schemas.microsoft.com/office/drawing/2014/main" id="{441E616B-C319-43C1-9A9C-A2074B2E8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C86BD2B-CA73-48DF-9CC8-0152EA6B1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9C1AA9D-3FCF-4B84-94D1-51F0E1517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D7CE92F-1DE7-4252-A62C-77ACF8C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71317587-FD3E-C6C9-64E2-F9E8AA3293ED}"/>
              </a:ext>
            </a:extLst>
          </p:cNvPr>
          <p:cNvGraphicFramePr>
            <a:graphicFrameLocks noGrp="1"/>
          </p:cNvGraphicFramePr>
          <p:nvPr>
            <p:ph idx="1"/>
            <p:extLst>
              <p:ext uri="{D42A27DB-BD31-4B8C-83A1-F6EECF244321}">
                <p14:modId xmlns:p14="http://schemas.microsoft.com/office/powerpoint/2010/main" val="2609878924"/>
              </p:ext>
            </p:extLst>
          </p:nvPr>
        </p:nvGraphicFramePr>
        <p:xfrm>
          <a:off x="806283" y="1939784"/>
          <a:ext cx="9803059" cy="33361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75491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3D7E7-2D91-20C6-0E93-B09D35C78D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06D43F-EA37-2F4C-9BCC-72CB7B9FA59C}"/>
              </a:ext>
            </a:extLst>
          </p:cNvPr>
          <p:cNvSpPr>
            <a:spLocks noGrp="1"/>
          </p:cNvSpPr>
          <p:nvPr>
            <p:ph type="title"/>
          </p:nvPr>
        </p:nvSpPr>
        <p:spPr>
          <a:xfrm>
            <a:off x="94343" y="2268"/>
            <a:ext cx="10515600" cy="617992"/>
          </a:xfrm>
        </p:spPr>
        <p:txBody>
          <a:bodyPr>
            <a:normAutofit/>
          </a:bodyPr>
          <a:lstStyle/>
          <a:p>
            <a:r>
              <a:rPr lang="en-US" sz="2000" b="1">
                <a:solidFill>
                  <a:schemeClr val="accent1">
                    <a:lumMod val="76000"/>
                  </a:schemeClr>
                </a:solidFill>
              </a:rPr>
              <a:t>Does </a:t>
            </a:r>
            <a:r>
              <a:rPr lang="en-US" sz="2000" b="1" err="1">
                <a:solidFill>
                  <a:schemeClr val="accent1">
                    <a:lumMod val="76000"/>
                  </a:schemeClr>
                </a:solidFill>
              </a:rPr>
              <a:t>Olist</a:t>
            </a:r>
            <a:r>
              <a:rPr lang="en-US" sz="2000" b="1">
                <a:solidFill>
                  <a:schemeClr val="accent1">
                    <a:lumMod val="76000"/>
                  </a:schemeClr>
                </a:solidFill>
              </a:rPr>
              <a:t> Store meet delivery commitments?</a:t>
            </a:r>
          </a:p>
        </p:txBody>
      </p:sp>
      <p:sp>
        <p:nvSpPr>
          <p:cNvPr id="9" name="Title 1">
            <a:extLst>
              <a:ext uri="{FF2B5EF4-FFF2-40B4-BE49-F238E27FC236}">
                <a16:creationId xmlns:a16="http://schemas.microsoft.com/office/drawing/2014/main" id="{8A97E12F-6816-3304-24DE-6908BAA5E777}"/>
              </a:ext>
            </a:extLst>
          </p:cNvPr>
          <p:cNvSpPr txBox="1">
            <a:spLocks/>
          </p:cNvSpPr>
          <p:nvPr/>
        </p:nvSpPr>
        <p:spPr>
          <a:xfrm>
            <a:off x="292100" y="762454"/>
            <a:ext cx="10406743" cy="6179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Exploratory Data Analysis</a:t>
            </a:r>
            <a:endParaRPr lang="en-US"/>
          </a:p>
        </p:txBody>
      </p:sp>
      <p:pic>
        <p:nvPicPr>
          <p:cNvPr id="5" name="Picture 4" descr="A diagram of a distribution of a box&#10;&#10;AI-generated content may be incorrect.">
            <a:extLst>
              <a:ext uri="{FF2B5EF4-FFF2-40B4-BE49-F238E27FC236}">
                <a16:creationId xmlns:a16="http://schemas.microsoft.com/office/drawing/2014/main" id="{EBC9E484-8DB9-F0A1-A304-44A33FE8BD4E}"/>
              </a:ext>
            </a:extLst>
          </p:cNvPr>
          <p:cNvPicPr>
            <a:picLocks noChangeAspect="1"/>
          </p:cNvPicPr>
          <p:nvPr/>
        </p:nvPicPr>
        <p:blipFill>
          <a:blip r:embed="rId3"/>
          <a:stretch>
            <a:fillRect/>
          </a:stretch>
        </p:blipFill>
        <p:spPr>
          <a:xfrm>
            <a:off x="661307" y="1507671"/>
            <a:ext cx="5372100" cy="3352800"/>
          </a:xfrm>
          <a:prstGeom prst="rect">
            <a:avLst/>
          </a:prstGeom>
        </p:spPr>
      </p:pic>
      <p:pic>
        <p:nvPicPr>
          <p:cNvPr id="6" name="Picture 5" descr="A graph of a delivery difference&#10;&#10;AI-generated content may be incorrect.">
            <a:extLst>
              <a:ext uri="{FF2B5EF4-FFF2-40B4-BE49-F238E27FC236}">
                <a16:creationId xmlns:a16="http://schemas.microsoft.com/office/drawing/2014/main" id="{E922EC4D-B3A3-D988-9C5F-D267FEDEFB6D}"/>
              </a:ext>
            </a:extLst>
          </p:cNvPr>
          <p:cNvPicPr>
            <a:picLocks noChangeAspect="1"/>
          </p:cNvPicPr>
          <p:nvPr/>
        </p:nvPicPr>
        <p:blipFill>
          <a:blip r:embed="rId4"/>
          <a:stretch>
            <a:fillRect/>
          </a:stretch>
        </p:blipFill>
        <p:spPr>
          <a:xfrm>
            <a:off x="6420303" y="1264783"/>
            <a:ext cx="5429250" cy="3838575"/>
          </a:xfrm>
          <a:prstGeom prst="rect">
            <a:avLst/>
          </a:prstGeom>
        </p:spPr>
      </p:pic>
      <p:sp>
        <p:nvSpPr>
          <p:cNvPr id="8" name="TextBox 7">
            <a:extLst>
              <a:ext uri="{FF2B5EF4-FFF2-40B4-BE49-F238E27FC236}">
                <a16:creationId xmlns:a16="http://schemas.microsoft.com/office/drawing/2014/main" id="{E29A2032-A5FD-9EDD-F2E5-AC5644114279}"/>
              </a:ext>
            </a:extLst>
          </p:cNvPr>
          <p:cNvSpPr txBox="1"/>
          <p:nvPr/>
        </p:nvSpPr>
        <p:spPr>
          <a:xfrm>
            <a:off x="526142" y="5234213"/>
            <a:ext cx="1132114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err="1"/>
              <a:t>Interquratile</a:t>
            </a:r>
            <a:r>
              <a:rPr lang="en-US"/>
              <a:t> range (IQR) is somehow small: 10 days difference</a:t>
            </a:r>
          </a:p>
          <a:p>
            <a:r>
              <a:rPr lang="en-US"/>
              <a:t> Q1 (25th percentile): 6 days difference</a:t>
            </a:r>
          </a:p>
          <a:p>
            <a:r>
              <a:rPr lang="en-US"/>
              <a:t> Q3 (75th percentile): 16 days difference</a:t>
            </a:r>
          </a:p>
          <a:p>
            <a:endParaRPr lang="en-US"/>
          </a:p>
          <a:p>
            <a:r>
              <a:rPr lang="en-US" b="1">
                <a:solidFill>
                  <a:srgbClr val="C00000"/>
                </a:solidFill>
              </a:rPr>
              <a:t>Are the remaining data outliers?</a:t>
            </a:r>
          </a:p>
        </p:txBody>
      </p:sp>
    </p:spTree>
    <p:extLst>
      <p:ext uri="{BB962C8B-B14F-4D97-AF65-F5344CB8AC3E}">
        <p14:creationId xmlns:p14="http://schemas.microsoft.com/office/powerpoint/2010/main" val="1815156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F2BFB-6CD9-796F-3153-F02CF4885B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1FEBA7-B90A-3019-DA5C-9AC3FFF1FD67}"/>
              </a:ext>
            </a:extLst>
          </p:cNvPr>
          <p:cNvSpPr>
            <a:spLocks noGrp="1"/>
          </p:cNvSpPr>
          <p:nvPr>
            <p:ph type="title"/>
          </p:nvPr>
        </p:nvSpPr>
        <p:spPr>
          <a:xfrm>
            <a:off x="94343" y="2268"/>
            <a:ext cx="10515600" cy="617992"/>
          </a:xfrm>
        </p:spPr>
        <p:txBody>
          <a:bodyPr vert="horz" lIns="91440" tIns="45720" rIns="91440" bIns="45720" rtlCol="0" anchor="ctr">
            <a:noAutofit/>
          </a:bodyPr>
          <a:lstStyle/>
          <a:p>
            <a:r>
              <a:rPr lang="en-US" sz="2000" b="1">
                <a:solidFill>
                  <a:schemeClr val="accent1">
                    <a:lumMod val="76000"/>
                  </a:schemeClr>
                </a:solidFill>
                <a:latin typeface="Aptos Display"/>
                <a:ea typeface="Sans Serif Collection"/>
                <a:cs typeface="Sans Serif Collection"/>
              </a:rPr>
              <a:t>Does </a:t>
            </a:r>
            <a:r>
              <a:rPr lang="en-US" sz="2000" b="1" err="1">
                <a:solidFill>
                  <a:schemeClr val="accent1">
                    <a:lumMod val="76000"/>
                  </a:schemeClr>
                </a:solidFill>
                <a:latin typeface="Aptos Display"/>
                <a:ea typeface="Sans Serif Collection"/>
                <a:cs typeface="Sans Serif Collection"/>
              </a:rPr>
              <a:t>Olist</a:t>
            </a:r>
            <a:r>
              <a:rPr lang="en-US" sz="2000" b="1">
                <a:solidFill>
                  <a:schemeClr val="accent1">
                    <a:lumMod val="76000"/>
                  </a:schemeClr>
                </a:solidFill>
                <a:latin typeface="Aptos Display"/>
                <a:ea typeface="Sans Serif Collection"/>
                <a:cs typeface="Sans Serif Collection"/>
              </a:rPr>
              <a:t> Store meet delivery commitments?</a:t>
            </a:r>
            <a:endParaRPr lang="en-US" sz="2000">
              <a:solidFill>
                <a:schemeClr val="accent1">
                  <a:lumMod val="76000"/>
                </a:schemeClr>
              </a:solidFill>
              <a:latin typeface="Aptos Display"/>
            </a:endParaRPr>
          </a:p>
        </p:txBody>
      </p:sp>
      <p:sp>
        <p:nvSpPr>
          <p:cNvPr id="9" name="Title 1">
            <a:extLst>
              <a:ext uri="{FF2B5EF4-FFF2-40B4-BE49-F238E27FC236}">
                <a16:creationId xmlns:a16="http://schemas.microsoft.com/office/drawing/2014/main" id="{A0A9813B-20E1-09B8-6DD7-974E7469AA19}"/>
              </a:ext>
            </a:extLst>
          </p:cNvPr>
          <p:cNvSpPr txBox="1">
            <a:spLocks/>
          </p:cNvSpPr>
          <p:nvPr/>
        </p:nvSpPr>
        <p:spPr>
          <a:xfrm>
            <a:off x="337457" y="762454"/>
            <a:ext cx="10361386" cy="6179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Handling Outliers</a:t>
            </a:r>
          </a:p>
        </p:txBody>
      </p:sp>
      <p:pic>
        <p:nvPicPr>
          <p:cNvPr id="6" name="Picture 5" descr="A diagram of a delivery&#10;&#10;AI-generated content may be incorrect.">
            <a:extLst>
              <a:ext uri="{FF2B5EF4-FFF2-40B4-BE49-F238E27FC236}">
                <a16:creationId xmlns:a16="http://schemas.microsoft.com/office/drawing/2014/main" id="{7222A3DB-1941-7E49-8199-A00FA8635BCF}"/>
              </a:ext>
            </a:extLst>
          </p:cNvPr>
          <p:cNvPicPr>
            <a:picLocks noChangeAspect="1"/>
          </p:cNvPicPr>
          <p:nvPr/>
        </p:nvPicPr>
        <p:blipFill>
          <a:blip r:embed="rId2"/>
          <a:stretch>
            <a:fillRect/>
          </a:stretch>
        </p:blipFill>
        <p:spPr>
          <a:xfrm>
            <a:off x="1294719" y="1378176"/>
            <a:ext cx="9611632" cy="5362575"/>
          </a:xfrm>
          <a:prstGeom prst="rect">
            <a:avLst/>
          </a:prstGeom>
        </p:spPr>
      </p:pic>
    </p:spTree>
    <p:extLst>
      <p:ext uri="{BB962C8B-B14F-4D97-AF65-F5344CB8AC3E}">
        <p14:creationId xmlns:p14="http://schemas.microsoft.com/office/powerpoint/2010/main" val="4895697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4967A-BE02-0241-F8A2-FA4569709B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98C558-5224-8C28-45D1-EC8F40A80290}"/>
              </a:ext>
            </a:extLst>
          </p:cNvPr>
          <p:cNvSpPr>
            <a:spLocks noGrp="1"/>
          </p:cNvSpPr>
          <p:nvPr>
            <p:ph type="title"/>
          </p:nvPr>
        </p:nvSpPr>
        <p:spPr>
          <a:xfrm>
            <a:off x="94343" y="2268"/>
            <a:ext cx="10515600" cy="617992"/>
          </a:xfrm>
        </p:spPr>
        <p:txBody>
          <a:bodyPr vert="horz" lIns="91440" tIns="45720" rIns="91440" bIns="45720" rtlCol="0" anchor="ctr">
            <a:noAutofit/>
          </a:bodyPr>
          <a:lstStyle/>
          <a:p>
            <a:r>
              <a:rPr lang="en-US" sz="2000" b="1">
                <a:solidFill>
                  <a:schemeClr val="accent1">
                    <a:lumMod val="76000"/>
                  </a:schemeClr>
                </a:solidFill>
                <a:latin typeface="Aptos Display"/>
                <a:ea typeface="Sans Serif Collection"/>
                <a:cs typeface="Sans Serif Collection"/>
              </a:rPr>
              <a:t>Does </a:t>
            </a:r>
            <a:r>
              <a:rPr lang="en-US" sz="2000" b="1" err="1">
                <a:solidFill>
                  <a:schemeClr val="accent1">
                    <a:lumMod val="76000"/>
                  </a:schemeClr>
                </a:solidFill>
                <a:latin typeface="Aptos Display"/>
                <a:ea typeface="Sans Serif Collection"/>
                <a:cs typeface="Sans Serif Collection"/>
              </a:rPr>
              <a:t>Olist</a:t>
            </a:r>
            <a:r>
              <a:rPr lang="en-US" sz="2000" b="1">
                <a:solidFill>
                  <a:schemeClr val="accent1">
                    <a:lumMod val="76000"/>
                  </a:schemeClr>
                </a:solidFill>
                <a:latin typeface="Aptos Display"/>
                <a:ea typeface="Sans Serif Collection"/>
                <a:cs typeface="Sans Serif Collection"/>
              </a:rPr>
              <a:t> Store meet delivery commitments?</a:t>
            </a:r>
            <a:endParaRPr lang="en-US" sz="2000">
              <a:solidFill>
                <a:schemeClr val="accent1">
                  <a:lumMod val="76000"/>
                </a:schemeClr>
              </a:solidFill>
              <a:latin typeface="Aptos Display"/>
            </a:endParaRPr>
          </a:p>
        </p:txBody>
      </p:sp>
      <p:sp>
        <p:nvSpPr>
          <p:cNvPr id="9" name="Title 1">
            <a:extLst>
              <a:ext uri="{FF2B5EF4-FFF2-40B4-BE49-F238E27FC236}">
                <a16:creationId xmlns:a16="http://schemas.microsoft.com/office/drawing/2014/main" id="{F91D6046-002C-0E3E-5903-C078CC652650}"/>
              </a:ext>
            </a:extLst>
          </p:cNvPr>
          <p:cNvSpPr txBox="1">
            <a:spLocks/>
          </p:cNvSpPr>
          <p:nvPr/>
        </p:nvSpPr>
        <p:spPr>
          <a:xfrm>
            <a:off x="337457" y="762454"/>
            <a:ext cx="10361386" cy="6179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Handling Outliers</a:t>
            </a:r>
          </a:p>
        </p:txBody>
      </p:sp>
      <p:pic>
        <p:nvPicPr>
          <p:cNvPr id="3" name="Picture 2" descr="A chart of blue dots&#10;&#10;AI-generated content may be incorrect.">
            <a:extLst>
              <a:ext uri="{FF2B5EF4-FFF2-40B4-BE49-F238E27FC236}">
                <a16:creationId xmlns:a16="http://schemas.microsoft.com/office/drawing/2014/main" id="{BC5FB3DD-83B9-4A32-04FD-73F019294E8A}"/>
              </a:ext>
            </a:extLst>
          </p:cNvPr>
          <p:cNvPicPr>
            <a:picLocks noChangeAspect="1"/>
          </p:cNvPicPr>
          <p:nvPr/>
        </p:nvPicPr>
        <p:blipFill>
          <a:blip r:embed="rId2"/>
          <a:stretch>
            <a:fillRect/>
          </a:stretch>
        </p:blipFill>
        <p:spPr>
          <a:xfrm>
            <a:off x="1200150" y="1305605"/>
            <a:ext cx="9791700" cy="5553075"/>
          </a:xfrm>
          <a:prstGeom prst="rect">
            <a:avLst/>
          </a:prstGeom>
        </p:spPr>
      </p:pic>
    </p:spTree>
    <p:extLst>
      <p:ext uri="{BB962C8B-B14F-4D97-AF65-F5344CB8AC3E}">
        <p14:creationId xmlns:p14="http://schemas.microsoft.com/office/powerpoint/2010/main" val="37893130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9C1B0-E522-30D6-2007-E1A6B03A8B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AFF89C-8412-3718-3AC5-62F60B252669}"/>
              </a:ext>
            </a:extLst>
          </p:cNvPr>
          <p:cNvSpPr>
            <a:spLocks noGrp="1"/>
          </p:cNvSpPr>
          <p:nvPr>
            <p:ph type="title"/>
          </p:nvPr>
        </p:nvSpPr>
        <p:spPr>
          <a:xfrm>
            <a:off x="94343" y="2268"/>
            <a:ext cx="10515600" cy="617992"/>
          </a:xfrm>
        </p:spPr>
        <p:txBody>
          <a:bodyPr vert="horz" lIns="91440" tIns="45720" rIns="91440" bIns="45720" rtlCol="0" anchor="ctr">
            <a:noAutofit/>
          </a:bodyPr>
          <a:lstStyle/>
          <a:p>
            <a:r>
              <a:rPr lang="en-US" sz="2000" b="1">
                <a:solidFill>
                  <a:schemeClr val="accent1">
                    <a:lumMod val="76000"/>
                  </a:schemeClr>
                </a:solidFill>
                <a:latin typeface="Aptos Display"/>
                <a:ea typeface="Sans Serif Collection"/>
                <a:cs typeface="Sans Serif Collection"/>
              </a:rPr>
              <a:t>Does </a:t>
            </a:r>
            <a:r>
              <a:rPr lang="en-US" sz="2000" b="1" err="1">
                <a:solidFill>
                  <a:schemeClr val="accent1">
                    <a:lumMod val="76000"/>
                  </a:schemeClr>
                </a:solidFill>
                <a:latin typeface="Aptos Display"/>
                <a:ea typeface="Sans Serif Collection"/>
                <a:cs typeface="Sans Serif Collection"/>
              </a:rPr>
              <a:t>Olist</a:t>
            </a:r>
            <a:r>
              <a:rPr lang="en-US" sz="2000" b="1">
                <a:solidFill>
                  <a:schemeClr val="accent1">
                    <a:lumMod val="76000"/>
                  </a:schemeClr>
                </a:solidFill>
                <a:latin typeface="Aptos Display"/>
                <a:ea typeface="Sans Serif Collection"/>
                <a:cs typeface="Sans Serif Collection"/>
              </a:rPr>
              <a:t> Store meet delivery commitments?</a:t>
            </a:r>
            <a:endParaRPr lang="en-US" sz="2000">
              <a:solidFill>
                <a:schemeClr val="accent1">
                  <a:lumMod val="76000"/>
                </a:schemeClr>
              </a:solidFill>
              <a:latin typeface="Aptos Display"/>
            </a:endParaRPr>
          </a:p>
        </p:txBody>
      </p:sp>
      <p:sp>
        <p:nvSpPr>
          <p:cNvPr id="9" name="Title 1">
            <a:extLst>
              <a:ext uri="{FF2B5EF4-FFF2-40B4-BE49-F238E27FC236}">
                <a16:creationId xmlns:a16="http://schemas.microsoft.com/office/drawing/2014/main" id="{D284CD2E-4DA6-FFC6-21B8-D9A42F6D8909}"/>
              </a:ext>
            </a:extLst>
          </p:cNvPr>
          <p:cNvSpPr txBox="1">
            <a:spLocks/>
          </p:cNvSpPr>
          <p:nvPr/>
        </p:nvSpPr>
        <p:spPr>
          <a:xfrm>
            <a:off x="337457" y="762454"/>
            <a:ext cx="10361386" cy="6179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Model 1</a:t>
            </a:r>
            <a:endParaRPr lang="en-US"/>
          </a:p>
        </p:txBody>
      </p:sp>
      <p:pic>
        <p:nvPicPr>
          <p:cNvPr id="4" name="Picture 3" descr="A screenshot of a computer&#10;&#10;AI-generated content may be incorrect.">
            <a:extLst>
              <a:ext uri="{FF2B5EF4-FFF2-40B4-BE49-F238E27FC236}">
                <a16:creationId xmlns:a16="http://schemas.microsoft.com/office/drawing/2014/main" id="{CD88E64A-820A-E052-6EB3-7EC3F99E9715}"/>
              </a:ext>
            </a:extLst>
          </p:cNvPr>
          <p:cNvPicPr>
            <a:picLocks noChangeAspect="1"/>
          </p:cNvPicPr>
          <p:nvPr/>
        </p:nvPicPr>
        <p:blipFill>
          <a:blip r:embed="rId2"/>
          <a:srcRect r="164" b="17080"/>
          <a:stretch/>
        </p:blipFill>
        <p:spPr>
          <a:xfrm>
            <a:off x="1340643" y="1719262"/>
            <a:ext cx="8534404" cy="4145354"/>
          </a:xfrm>
          <a:prstGeom prst="rect">
            <a:avLst/>
          </a:prstGeom>
        </p:spPr>
      </p:pic>
    </p:spTree>
    <p:extLst>
      <p:ext uri="{BB962C8B-B14F-4D97-AF65-F5344CB8AC3E}">
        <p14:creationId xmlns:p14="http://schemas.microsoft.com/office/powerpoint/2010/main" val="13732410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BF85F-61F4-B09D-F0AB-4EC2C43227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DC521C-9648-D380-CD85-0B187DF642BD}"/>
              </a:ext>
            </a:extLst>
          </p:cNvPr>
          <p:cNvSpPr>
            <a:spLocks noGrp="1"/>
          </p:cNvSpPr>
          <p:nvPr>
            <p:ph type="title"/>
          </p:nvPr>
        </p:nvSpPr>
        <p:spPr>
          <a:xfrm>
            <a:off x="94343" y="2268"/>
            <a:ext cx="10515600" cy="617992"/>
          </a:xfrm>
        </p:spPr>
        <p:txBody>
          <a:bodyPr vert="horz" lIns="91440" tIns="45720" rIns="91440" bIns="45720" rtlCol="0" anchor="ctr">
            <a:noAutofit/>
          </a:bodyPr>
          <a:lstStyle/>
          <a:p>
            <a:r>
              <a:rPr lang="en-US" sz="2000" b="1">
                <a:solidFill>
                  <a:schemeClr val="accent1">
                    <a:lumMod val="76000"/>
                  </a:schemeClr>
                </a:solidFill>
                <a:latin typeface="Aptos Display"/>
                <a:ea typeface="Sans Serif Collection"/>
                <a:cs typeface="Sans Serif Collection"/>
              </a:rPr>
              <a:t>Does </a:t>
            </a:r>
            <a:r>
              <a:rPr lang="en-US" sz="2000" b="1" err="1">
                <a:solidFill>
                  <a:schemeClr val="accent1">
                    <a:lumMod val="76000"/>
                  </a:schemeClr>
                </a:solidFill>
                <a:latin typeface="Aptos Display"/>
                <a:ea typeface="Sans Serif Collection"/>
                <a:cs typeface="Sans Serif Collection"/>
              </a:rPr>
              <a:t>Olist</a:t>
            </a:r>
            <a:r>
              <a:rPr lang="en-US" sz="2000" b="1">
                <a:solidFill>
                  <a:schemeClr val="accent1">
                    <a:lumMod val="76000"/>
                  </a:schemeClr>
                </a:solidFill>
                <a:latin typeface="Aptos Display"/>
                <a:ea typeface="Sans Serif Collection"/>
                <a:cs typeface="Sans Serif Collection"/>
              </a:rPr>
              <a:t> Store meet delivery commitments?</a:t>
            </a:r>
            <a:endParaRPr lang="en-US" sz="2000">
              <a:solidFill>
                <a:schemeClr val="accent1">
                  <a:lumMod val="76000"/>
                </a:schemeClr>
              </a:solidFill>
              <a:latin typeface="Aptos Display"/>
            </a:endParaRPr>
          </a:p>
        </p:txBody>
      </p:sp>
      <p:sp>
        <p:nvSpPr>
          <p:cNvPr id="9" name="Title 1">
            <a:extLst>
              <a:ext uri="{FF2B5EF4-FFF2-40B4-BE49-F238E27FC236}">
                <a16:creationId xmlns:a16="http://schemas.microsoft.com/office/drawing/2014/main" id="{DA4FFA4E-FA59-2108-A624-A95DABA53A0A}"/>
              </a:ext>
            </a:extLst>
          </p:cNvPr>
          <p:cNvSpPr txBox="1">
            <a:spLocks/>
          </p:cNvSpPr>
          <p:nvPr/>
        </p:nvSpPr>
        <p:spPr>
          <a:xfrm>
            <a:off x="337457" y="762454"/>
            <a:ext cx="10361386" cy="6179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Model 2</a:t>
            </a:r>
            <a:endParaRPr lang="en-US"/>
          </a:p>
        </p:txBody>
      </p:sp>
      <p:pic>
        <p:nvPicPr>
          <p:cNvPr id="3" name="Picture 2" descr="A screenshot of a computer&#10;&#10;AI-generated content may be incorrect.">
            <a:extLst>
              <a:ext uri="{FF2B5EF4-FFF2-40B4-BE49-F238E27FC236}">
                <a16:creationId xmlns:a16="http://schemas.microsoft.com/office/drawing/2014/main" id="{2AC74238-0460-DE75-E5A2-141165D53D4D}"/>
              </a:ext>
            </a:extLst>
          </p:cNvPr>
          <p:cNvPicPr>
            <a:picLocks noChangeAspect="1"/>
          </p:cNvPicPr>
          <p:nvPr/>
        </p:nvPicPr>
        <p:blipFill>
          <a:blip r:embed="rId2"/>
          <a:srcRect b="9536"/>
          <a:stretch/>
        </p:blipFill>
        <p:spPr>
          <a:xfrm>
            <a:off x="1632115" y="1530844"/>
            <a:ext cx="7000875" cy="4179098"/>
          </a:xfrm>
          <a:prstGeom prst="rect">
            <a:avLst/>
          </a:prstGeom>
        </p:spPr>
      </p:pic>
    </p:spTree>
    <p:extLst>
      <p:ext uri="{BB962C8B-B14F-4D97-AF65-F5344CB8AC3E}">
        <p14:creationId xmlns:p14="http://schemas.microsoft.com/office/powerpoint/2010/main" val="15016053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A4CD5-B578-959E-438E-5ED87A7421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ACA0A7-3B87-3E33-7C28-CA7CA97BA0A9}"/>
              </a:ext>
            </a:extLst>
          </p:cNvPr>
          <p:cNvSpPr>
            <a:spLocks noGrp="1"/>
          </p:cNvSpPr>
          <p:nvPr>
            <p:ph type="title"/>
          </p:nvPr>
        </p:nvSpPr>
        <p:spPr>
          <a:xfrm>
            <a:off x="94343" y="2268"/>
            <a:ext cx="10515600" cy="617992"/>
          </a:xfrm>
        </p:spPr>
        <p:txBody>
          <a:bodyPr vert="horz" lIns="91440" tIns="45720" rIns="91440" bIns="45720" rtlCol="0" anchor="ctr">
            <a:noAutofit/>
          </a:bodyPr>
          <a:lstStyle/>
          <a:p>
            <a:r>
              <a:rPr lang="en-US" sz="2000" b="1">
                <a:solidFill>
                  <a:schemeClr val="accent1">
                    <a:lumMod val="76000"/>
                  </a:schemeClr>
                </a:solidFill>
                <a:latin typeface="Aptos Display"/>
                <a:ea typeface="Sans Serif Collection"/>
                <a:cs typeface="Sans Serif Collection"/>
              </a:rPr>
              <a:t>Does </a:t>
            </a:r>
            <a:r>
              <a:rPr lang="en-US" sz="2000" b="1" err="1">
                <a:solidFill>
                  <a:schemeClr val="accent1">
                    <a:lumMod val="76000"/>
                  </a:schemeClr>
                </a:solidFill>
                <a:latin typeface="Aptos Display"/>
                <a:ea typeface="Sans Serif Collection"/>
                <a:cs typeface="Sans Serif Collection"/>
              </a:rPr>
              <a:t>Olist</a:t>
            </a:r>
            <a:r>
              <a:rPr lang="en-US" sz="2000" b="1">
                <a:solidFill>
                  <a:schemeClr val="accent1">
                    <a:lumMod val="76000"/>
                  </a:schemeClr>
                </a:solidFill>
                <a:latin typeface="Aptos Display"/>
                <a:ea typeface="Sans Serif Collection"/>
                <a:cs typeface="Sans Serif Collection"/>
              </a:rPr>
              <a:t> Store meet delivery commitments?</a:t>
            </a:r>
            <a:endParaRPr lang="en-US" sz="2000">
              <a:solidFill>
                <a:schemeClr val="accent1">
                  <a:lumMod val="76000"/>
                </a:schemeClr>
              </a:solidFill>
              <a:latin typeface="Aptos Display"/>
            </a:endParaRPr>
          </a:p>
        </p:txBody>
      </p:sp>
      <p:sp>
        <p:nvSpPr>
          <p:cNvPr id="9" name="Title 1">
            <a:extLst>
              <a:ext uri="{FF2B5EF4-FFF2-40B4-BE49-F238E27FC236}">
                <a16:creationId xmlns:a16="http://schemas.microsoft.com/office/drawing/2014/main" id="{FD4046D4-3FC5-7F9D-C841-904DFDAE3666}"/>
              </a:ext>
            </a:extLst>
          </p:cNvPr>
          <p:cNvSpPr txBox="1">
            <a:spLocks/>
          </p:cNvSpPr>
          <p:nvPr/>
        </p:nvSpPr>
        <p:spPr>
          <a:xfrm>
            <a:off x="337457" y="762454"/>
            <a:ext cx="10361386" cy="6179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Model 2</a:t>
            </a:r>
            <a:endParaRPr lang="en-US"/>
          </a:p>
        </p:txBody>
      </p:sp>
      <p:pic>
        <p:nvPicPr>
          <p:cNvPr id="4" name="Picture 3" descr="A graph of blue dots&#10;&#10;AI-generated content may be incorrect.">
            <a:extLst>
              <a:ext uri="{FF2B5EF4-FFF2-40B4-BE49-F238E27FC236}">
                <a16:creationId xmlns:a16="http://schemas.microsoft.com/office/drawing/2014/main" id="{5AFF6CF7-C586-87FA-0052-D8153DE184AF}"/>
              </a:ext>
            </a:extLst>
          </p:cNvPr>
          <p:cNvPicPr>
            <a:picLocks noChangeAspect="1"/>
          </p:cNvPicPr>
          <p:nvPr/>
        </p:nvPicPr>
        <p:blipFill>
          <a:blip r:embed="rId2"/>
          <a:stretch>
            <a:fillRect/>
          </a:stretch>
        </p:blipFill>
        <p:spPr>
          <a:xfrm>
            <a:off x="2026444" y="1285875"/>
            <a:ext cx="8305800" cy="5191125"/>
          </a:xfrm>
          <a:prstGeom prst="rect">
            <a:avLst/>
          </a:prstGeom>
        </p:spPr>
      </p:pic>
    </p:spTree>
    <p:extLst>
      <p:ext uri="{BB962C8B-B14F-4D97-AF65-F5344CB8AC3E}">
        <p14:creationId xmlns:p14="http://schemas.microsoft.com/office/powerpoint/2010/main" val="33623696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D66E4-96C5-6509-6F95-1FC7927A67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FE6672-2208-280D-359B-AE620D43F8D2}"/>
              </a:ext>
            </a:extLst>
          </p:cNvPr>
          <p:cNvSpPr>
            <a:spLocks noGrp="1"/>
          </p:cNvSpPr>
          <p:nvPr>
            <p:ph type="title"/>
          </p:nvPr>
        </p:nvSpPr>
        <p:spPr>
          <a:xfrm>
            <a:off x="94343" y="2268"/>
            <a:ext cx="10515600" cy="617992"/>
          </a:xfrm>
        </p:spPr>
        <p:txBody>
          <a:bodyPr vert="horz" lIns="91440" tIns="45720" rIns="91440" bIns="45720" rtlCol="0" anchor="ctr">
            <a:noAutofit/>
          </a:bodyPr>
          <a:lstStyle/>
          <a:p>
            <a:r>
              <a:rPr lang="en-US" sz="2000" b="1">
                <a:solidFill>
                  <a:schemeClr val="accent1">
                    <a:lumMod val="76000"/>
                  </a:schemeClr>
                </a:solidFill>
                <a:latin typeface="Aptos Display"/>
                <a:ea typeface="Sans Serif Collection"/>
                <a:cs typeface="Sans Serif Collection"/>
              </a:rPr>
              <a:t>Does </a:t>
            </a:r>
            <a:r>
              <a:rPr lang="en-US" sz="2000" b="1" err="1">
                <a:solidFill>
                  <a:schemeClr val="accent1">
                    <a:lumMod val="76000"/>
                  </a:schemeClr>
                </a:solidFill>
                <a:latin typeface="Aptos Display"/>
                <a:ea typeface="Sans Serif Collection"/>
                <a:cs typeface="Sans Serif Collection"/>
              </a:rPr>
              <a:t>Olist</a:t>
            </a:r>
            <a:r>
              <a:rPr lang="en-US" sz="2000" b="1">
                <a:solidFill>
                  <a:schemeClr val="accent1">
                    <a:lumMod val="76000"/>
                  </a:schemeClr>
                </a:solidFill>
                <a:latin typeface="Aptos Display"/>
                <a:ea typeface="Sans Serif Collection"/>
                <a:cs typeface="Sans Serif Collection"/>
              </a:rPr>
              <a:t> Store meet delivery commitments?</a:t>
            </a:r>
            <a:endParaRPr lang="en-US" sz="2000">
              <a:solidFill>
                <a:schemeClr val="accent1">
                  <a:lumMod val="76000"/>
                </a:schemeClr>
              </a:solidFill>
              <a:latin typeface="Aptos Display"/>
            </a:endParaRPr>
          </a:p>
        </p:txBody>
      </p:sp>
      <p:sp>
        <p:nvSpPr>
          <p:cNvPr id="9" name="Title 1">
            <a:extLst>
              <a:ext uri="{FF2B5EF4-FFF2-40B4-BE49-F238E27FC236}">
                <a16:creationId xmlns:a16="http://schemas.microsoft.com/office/drawing/2014/main" id="{478C4AF6-8C82-DEDC-4CFE-BC3BBC1F43C4}"/>
              </a:ext>
            </a:extLst>
          </p:cNvPr>
          <p:cNvSpPr txBox="1">
            <a:spLocks/>
          </p:cNvSpPr>
          <p:nvPr/>
        </p:nvSpPr>
        <p:spPr>
          <a:xfrm>
            <a:off x="337457" y="762454"/>
            <a:ext cx="10361386" cy="6179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Model 3</a:t>
            </a:r>
            <a:endParaRPr lang="en-US"/>
          </a:p>
        </p:txBody>
      </p:sp>
      <p:pic>
        <p:nvPicPr>
          <p:cNvPr id="4" name="Picture 3" descr="A screenshot of a computer&#10;&#10;AI-generated content may be incorrect.">
            <a:extLst>
              <a:ext uri="{FF2B5EF4-FFF2-40B4-BE49-F238E27FC236}">
                <a16:creationId xmlns:a16="http://schemas.microsoft.com/office/drawing/2014/main" id="{D0188E0F-D334-A6BF-9557-36E406D3CA5C}"/>
              </a:ext>
            </a:extLst>
          </p:cNvPr>
          <p:cNvPicPr>
            <a:picLocks noChangeAspect="1"/>
          </p:cNvPicPr>
          <p:nvPr/>
        </p:nvPicPr>
        <p:blipFill>
          <a:blip r:embed="rId2"/>
          <a:srcRect t="-114" r="167" b="9903"/>
          <a:stretch/>
        </p:blipFill>
        <p:spPr>
          <a:xfrm>
            <a:off x="1960344" y="1381579"/>
            <a:ext cx="7103278" cy="4442363"/>
          </a:xfrm>
          <a:prstGeom prst="rect">
            <a:avLst/>
          </a:prstGeom>
        </p:spPr>
      </p:pic>
    </p:spTree>
    <p:extLst>
      <p:ext uri="{BB962C8B-B14F-4D97-AF65-F5344CB8AC3E}">
        <p14:creationId xmlns:p14="http://schemas.microsoft.com/office/powerpoint/2010/main" val="28736844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58062-4C2A-C0BF-E6EB-9D5FCE2E91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351EB0-0123-3927-CCE3-B694D984F866}"/>
              </a:ext>
            </a:extLst>
          </p:cNvPr>
          <p:cNvSpPr>
            <a:spLocks noGrp="1"/>
          </p:cNvSpPr>
          <p:nvPr>
            <p:ph type="title"/>
          </p:nvPr>
        </p:nvSpPr>
        <p:spPr>
          <a:xfrm>
            <a:off x="94343" y="2268"/>
            <a:ext cx="10515600" cy="617992"/>
          </a:xfrm>
        </p:spPr>
        <p:txBody>
          <a:bodyPr vert="horz" lIns="91440" tIns="45720" rIns="91440" bIns="45720" rtlCol="0" anchor="ctr">
            <a:noAutofit/>
          </a:bodyPr>
          <a:lstStyle/>
          <a:p>
            <a:r>
              <a:rPr lang="en-US" sz="2000" b="1">
                <a:solidFill>
                  <a:schemeClr val="accent1">
                    <a:lumMod val="76000"/>
                  </a:schemeClr>
                </a:solidFill>
                <a:latin typeface="Aptos Display"/>
                <a:ea typeface="Sans Serif Collection"/>
                <a:cs typeface="Sans Serif Collection"/>
              </a:rPr>
              <a:t>Does </a:t>
            </a:r>
            <a:r>
              <a:rPr lang="en-US" sz="2000" b="1" err="1">
                <a:solidFill>
                  <a:schemeClr val="accent1">
                    <a:lumMod val="76000"/>
                  </a:schemeClr>
                </a:solidFill>
                <a:latin typeface="Aptos Display"/>
                <a:ea typeface="Sans Serif Collection"/>
                <a:cs typeface="Sans Serif Collection"/>
              </a:rPr>
              <a:t>Olist</a:t>
            </a:r>
            <a:r>
              <a:rPr lang="en-US" sz="2000" b="1">
                <a:solidFill>
                  <a:schemeClr val="accent1">
                    <a:lumMod val="76000"/>
                  </a:schemeClr>
                </a:solidFill>
                <a:latin typeface="Aptos Display"/>
                <a:ea typeface="Sans Serif Collection"/>
                <a:cs typeface="Sans Serif Collection"/>
              </a:rPr>
              <a:t> Store meet delivery commitments?</a:t>
            </a:r>
            <a:endParaRPr lang="en-US" sz="2000">
              <a:solidFill>
                <a:schemeClr val="accent1">
                  <a:lumMod val="76000"/>
                </a:schemeClr>
              </a:solidFill>
              <a:latin typeface="Aptos Display"/>
            </a:endParaRPr>
          </a:p>
        </p:txBody>
      </p:sp>
      <p:sp>
        <p:nvSpPr>
          <p:cNvPr id="9" name="Title 1">
            <a:extLst>
              <a:ext uri="{FF2B5EF4-FFF2-40B4-BE49-F238E27FC236}">
                <a16:creationId xmlns:a16="http://schemas.microsoft.com/office/drawing/2014/main" id="{1B96CAAF-6938-98E6-428A-2DDAA3FC143F}"/>
              </a:ext>
            </a:extLst>
          </p:cNvPr>
          <p:cNvSpPr txBox="1">
            <a:spLocks/>
          </p:cNvSpPr>
          <p:nvPr/>
        </p:nvSpPr>
        <p:spPr>
          <a:xfrm>
            <a:off x="337457" y="762454"/>
            <a:ext cx="10361386" cy="6179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Model 4</a:t>
            </a:r>
            <a:endParaRPr lang="en-US"/>
          </a:p>
        </p:txBody>
      </p:sp>
      <p:pic>
        <p:nvPicPr>
          <p:cNvPr id="4" name="Picture 3">
            <a:extLst>
              <a:ext uri="{FF2B5EF4-FFF2-40B4-BE49-F238E27FC236}">
                <a16:creationId xmlns:a16="http://schemas.microsoft.com/office/drawing/2014/main" id="{A4D34859-AFAD-9B84-D381-FAAFEE4D5D32}"/>
              </a:ext>
            </a:extLst>
          </p:cNvPr>
          <p:cNvPicPr>
            <a:picLocks noChangeAspect="1"/>
          </p:cNvPicPr>
          <p:nvPr/>
        </p:nvPicPr>
        <p:blipFill>
          <a:blip r:embed="rId3"/>
          <a:stretch>
            <a:fillRect/>
          </a:stretch>
        </p:blipFill>
        <p:spPr>
          <a:xfrm>
            <a:off x="1919287" y="1381125"/>
            <a:ext cx="8353425" cy="5191125"/>
          </a:xfrm>
          <a:prstGeom prst="rect">
            <a:avLst/>
          </a:prstGeom>
        </p:spPr>
      </p:pic>
    </p:spTree>
    <p:extLst>
      <p:ext uri="{BB962C8B-B14F-4D97-AF65-F5344CB8AC3E}">
        <p14:creationId xmlns:p14="http://schemas.microsoft.com/office/powerpoint/2010/main" val="37766834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D6C02-1DD9-8CD2-4F16-251DFA1216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7B5161-C799-CC2F-656C-D361C61FF8A1}"/>
              </a:ext>
            </a:extLst>
          </p:cNvPr>
          <p:cNvSpPr>
            <a:spLocks noGrp="1"/>
          </p:cNvSpPr>
          <p:nvPr>
            <p:ph type="title"/>
          </p:nvPr>
        </p:nvSpPr>
        <p:spPr>
          <a:xfrm>
            <a:off x="94343" y="2268"/>
            <a:ext cx="10515600" cy="617992"/>
          </a:xfrm>
        </p:spPr>
        <p:txBody>
          <a:bodyPr vert="horz" lIns="91440" tIns="45720" rIns="91440" bIns="45720" rtlCol="0" anchor="ctr">
            <a:noAutofit/>
          </a:bodyPr>
          <a:lstStyle/>
          <a:p>
            <a:r>
              <a:rPr lang="en-US" sz="2000" b="1">
                <a:solidFill>
                  <a:schemeClr val="accent1">
                    <a:lumMod val="76000"/>
                  </a:schemeClr>
                </a:solidFill>
                <a:latin typeface="Aptos Display"/>
                <a:ea typeface="Sans Serif Collection"/>
                <a:cs typeface="Sans Serif Collection"/>
              </a:rPr>
              <a:t>Does </a:t>
            </a:r>
            <a:r>
              <a:rPr lang="en-US" sz="2000" b="1" err="1">
                <a:solidFill>
                  <a:schemeClr val="accent1">
                    <a:lumMod val="76000"/>
                  </a:schemeClr>
                </a:solidFill>
                <a:latin typeface="Aptos Display"/>
                <a:ea typeface="Sans Serif Collection"/>
                <a:cs typeface="Sans Serif Collection"/>
              </a:rPr>
              <a:t>Olist</a:t>
            </a:r>
            <a:r>
              <a:rPr lang="en-US" sz="2000" b="1">
                <a:solidFill>
                  <a:schemeClr val="accent1">
                    <a:lumMod val="76000"/>
                  </a:schemeClr>
                </a:solidFill>
                <a:latin typeface="Aptos Display"/>
                <a:ea typeface="Sans Serif Collection"/>
                <a:cs typeface="Sans Serif Collection"/>
              </a:rPr>
              <a:t> Store meet delivery commitments?</a:t>
            </a:r>
            <a:endParaRPr lang="en-US" sz="2000">
              <a:solidFill>
                <a:schemeClr val="accent1">
                  <a:lumMod val="76000"/>
                </a:schemeClr>
              </a:solidFill>
              <a:latin typeface="Aptos Display"/>
            </a:endParaRPr>
          </a:p>
        </p:txBody>
      </p:sp>
      <p:sp>
        <p:nvSpPr>
          <p:cNvPr id="9" name="Title 1">
            <a:extLst>
              <a:ext uri="{FF2B5EF4-FFF2-40B4-BE49-F238E27FC236}">
                <a16:creationId xmlns:a16="http://schemas.microsoft.com/office/drawing/2014/main" id="{DAEAD35F-E890-836F-0465-F182CF61D2A2}"/>
              </a:ext>
            </a:extLst>
          </p:cNvPr>
          <p:cNvSpPr txBox="1">
            <a:spLocks/>
          </p:cNvSpPr>
          <p:nvPr/>
        </p:nvSpPr>
        <p:spPr>
          <a:xfrm>
            <a:off x="337457" y="762454"/>
            <a:ext cx="10361386" cy="6179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Model 4</a:t>
            </a:r>
            <a:endParaRPr lang="en-US"/>
          </a:p>
        </p:txBody>
      </p:sp>
      <p:pic>
        <p:nvPicPr>
          <p:cNvPr id="3" name="Picture 2" descr="A screenshot of a computer&#10;&#10;AI-generated content may be incorrect.">
            <a:extLst>
              <a:ext uri="{FF2B5EF4-FFF2-40B4-BE49-F238E27FC236}">
                <a16:creationId xmlns:a16="http://schemas.microsoft.com/office/drawing/2014/main" id="{438B04F3-B9E8-1B77-27F8-9F961E567093}"/>
              </a:ext>
            </a:extLst>
          </p:cNvPr>
          <p:cNvPicPr>
            <a:picLocks noChangeAspect="1"/>
          </p:cNvPicPr>
          <p:nvPr/>
        </p:nvPicPr>
        <p:blipFill>
          <a:blip r:embed="rId2"/>
          <a:stretch>
            <a:fillRect/>
          </a:stretch>
        </p:blipFill>
        <p:spPr>
          <a:xfrm>
            <a:off x="1058535" y="1520552"/>
            <a:ext cx="7324725" cy="4657725"/>
          </a:xfrm>
          <a:prstGeom prst="rect">
            <a:avLst/>
          </a:prstGeom>
        </p:spPr>
      </p:pic>
      <p:sp>
        <p:nvSpPr>
          <p:cNvPr id="4" name="TextBox 3">
            <a:extLst>
              <a:ext uri="{FF2B5EF4-FFF2-40B4-BE49-F238E27FC236}">
                <a16:creationId xmlns:a16="http://schemas.microsoft.com/office/drawing/2014/main" id="{A810695C-44CD-9CAE-37E5-6912EFC3E7CB}"/>
              </a:ext>
            </a:extLst>
          </p:cNvPr>
          <p:cNvSpPr txBox="1"/>
          <p:nvPr/>
        </p:nvSpPr>
        <p:spPr>
          <a:xfrm>
            <a:off x="7932470" y="1386037"/>
            <a:ext cx="401928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Interaction terms:</a:t>
            </a:r>
          </a:p>
          <a:p>
            <a:endParaRPr lang="en-US"/>
          </a:p>
          <a:p>
            <a:r>
              <a:rPr lang="en-US"/>
              <a:t>inter1 = </a:t>
            </a:r>
            <a:r>
              <a:rPr lang="en-US" err="1"/>
              <a:t>product_weight_g</a:t>
            </a:r>
            <a:r>
              <a:rPr lang="en-US"/>
              <a:t> * </a:t>
            </a:r>
            <a:r>
              <a:rPr lang="en-US" err="1"/>
              <a:t>carrier_received_time_days</a:t>
            </a:r>
          </a:p>
          <a:p>
            <a:endParaRPr lang="en-US"/>
          </a:p>
          <a:p>
            <a:r>
              <a:rPr lang="en-US"/>
              <a:t>inter3 = </a:t>
            </a:r>
            <a:r>
              <a:rPr lang="en-US" err="1"/>
              <a:t>seller_customer_distance</a:t>
            </a:r>
            <a:r>
              <a:rPr lang="en-US"/>
              <a:t>(km) * freight_value</a:t>
            </a:r>
          </a:p>
        </p:txBody>
      </p:sp>
    </p:spTree>
    <p:extLst>
      <p:ext uri="{BB962C8B-B14F-4D97-AF65-F5344CB8AC3E}">
        <p14:creationId xmlns:p14="http://schemas.microsoft.com/office/powerpoint/2010/main" val="585351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418C61-74AB-2AF2-D015-97A6322A82A0}"/>
              </a:ext>
            </a:extLst>
          </p:cNvPr>
          <p:cNvSpPr>
            <a:spLocks noGrp="1"/>
          </p:cNvSpPr>
          <p:nvPr>
            <p:ph type="title"/>
          </p:nvPr>
        </p:nvSpPr>
        <p:spPr>
          <a:xfrm>
            <a:off x="1179357" y="904136"/>
            <a:ext cx="4774285" cy="4444180"/>
          </a:xfrm>
        </p:spPr>
        <p:txBody>
          <a:bodyPr vert="horz" lIns="91440" tIns="45720" rIns="91440" bIns="45720" rtlCol="0" anchor="t">
            <a:normAutofit/>
          </a:bodyPr>
          <a:lstStyle/>
          <a:p>
            <a:r>
              <a:rPr lang="en-US" sz="2600" b="1" kern="1200">
                <a:latin typeface="+mj-lt"/>
                <a:ea typeface="+mj-ea"/>
                <a:cs typeface="+mj-cs"/>
              </a:rPr>
              <a:t>What if you have a big dataset,(10,000 times in size) of your current dataset?</a:t>
            </a:r>
            <a:br>
              <a:rPr lang="en-US" sz="2600" b="1" kern="1200">
                <a:latin typeface="+mj-lt"/>
              </a:rPr>
            </a:br>
            <a:br>
              <a:rPr lang="en-US" sz="2600" b="1"/>
            </a:br>
            <a:r>
              <a:rPr lang="en-US" sz="2600" b="1" kern="1200">
                <a:latin typeface="+mj-lt"/>
                <a:ea typeface="+mj-ea"/>
                <a:cs typeface="+mj-cs"/>
              </a:rPr>
              <a:t>What database, or what software, or what you will do</a:t>
            </a:r>
            <a:r>
              <a:rPr lang="en-US" sz="2600" b="1"/>
              <a:t>?</a:t>
            </a:r>
            <a:endParaRPr lang="en-US" b="1"/>
          </a:p>
        </p:txBody>
      </p:sp>
      <p:grpSp>
        <p:nvGrpSpPr>
          <p:cNvPr id="48" name="Group 47">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35" name="Rectangle 3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Help">
            <a:extLst>
              <a:ext uri="{FF2B5EF4-FFF2-40B4-BE49-F238E27FC236}">
                <a16:creationId xmlns:a16="http://schemas.microsoft.com/office/drawing/2014/main" id="{4B226D8F-0466-16C6-2DEC-16D1AFE05B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1561500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A94766-24E8-E59E-1791-6AA03E019AFA}"/>
              </a:ext>
            </a:extLst>
          </p:cNvPr>
          <p:cNvSpPr>
            <a:spLocks noGrp="1"/>
          </p:cNvSpPr>
          <p:nvPr>
            <p:ph type="title"/>
          </p:nvPr>
        </p:nvSpPr>
        <p:spPr>
          <a:xfrm>
            <a:off x="270000" y="2323"/>
            <a:ext cx="10141799" cy="1118779"/>
          </a:xfrm>
        </p:spPr>
        <p:txBody>
          <a:bodyPr anchor="b">
            <a:normAutofit/>
          </a:bodyPr>
          <a:lstStyle/>
          <a:p>
            <a:r>
              <a:rPr lang="en-PH" sz="3600"/>
              <a:t>Objective 1: </a:t>
            </a:r>
            <a:r>
              <a:rPr lang="en-US" sz="3600">
                <a:latin typeface="Aptos Display"/>
                <a:ea typeface="Sans Serif Collection"/>
                <a:cs typeface="Sans Serif Collection"/>
              </a:rPr>
              <a:t>Identify customer distribution and sales performance by location</a:t>
            </a:r>
            <a:endParaRPr lang="en-PH" sz="3600">
              <a:latin typeface="Aptos Display"/>
            </a:endParaRPr>
          </a:p>
        </p:txBody>
      </p:sp>
      <p:sp>
        <p:nvSpPr>
          <p:cNvPr id="6" name="Rectangle 5">
            <a:extLst>
              <a:ext uri="{FF2B5EF4-FFF2-40B4-BE49-F238E27FC236}">
                <a16:creationId xmlns:a16="http://schemas.microsoft.com/office/drawing/2014/main" id="{32F8EEF7-92EE-F1F9-D5B9-FB894C7E7AEC}"/>
              </a:ext>
            </a:extLst>
          </p:cNvPr>
          <p:cNvSpPr/>
          <p:nvPr/>
        </p:nvSpPr>
        <p:spPr>
          <a:xfrm>
            <a:off x="-7520" y="-1"/>
            <a:ext cx="270000" cy="1121103"/>
          </a:xfrm>
          <a:prstGeom prst="rect">
            <a:avLst/>
          </a:prstGeom>
          <a:solidFill>
            <a:srgbClr val="3B62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descr="A map of brazil with red dots&#10;&#10;AI-generated content may be incorrect.">
            <a:extLst>
              <a:ext uri="{FF2B5EF4-FFF2-40B4-BE49-F238E27FC236}">
                <a16:creationId xmlns:a16="http://schemas.microsoft.com/office/drawing/2014/main" id="{A02CC067-4381-8F34-31A6-A1C2D8995267}"/>
              </a:ext>
            </a:extLst>
          </p:cNvPr>
          <p:cNvPicPr>
            <a:picLocks noChangeAspect="1"/>
          </p:cNvPicPr>
          <p:nvPr/>
        </p:nvPicPr>
        <p:blipFill>
          <a:blip r:embed="rId3"/>
          <a:stretch>
            <a:fillRect/>
          </a:stretch>
        </p:blipFill>
        <p:spPr>
          <a:xfrm>
            <a:off x="5180777" y="1312862"/>
            <a:ext cx="4135261" cy="4392201"/>
          </a:xfrm>
          <a:prstGeom prst="rect">
            <a:avLst/>
          </a:prstGeom>
        </p:spPr>
      </p:pic>
      <p:sp>
        <p:nvSpPr>
          <p:cNvPr id="10" name="TextBox 9">
            <a:extLst>
              <a:ext uri="{FF2B5EF4-FFF2-40B4-BE49-F238E27FC236}">
                <a16:creationId xmlns:a16="http://schemas.microsoft.com/office/drawing/2014/main" id="{26EAA4D9-78F0-9BEC-5AB3-1D5170EA255C}"/>
              </a:ext>
            </a:extLst>
          </p:cNvPr>
          <p:cNvSpPr txBox="1"/>
          <p:nvPr/>
        </p:nvSpPr>
        <p:spPr>
          <a:xfrm>
            <a:off x="2166473" y="5899261"/>
            <a:ext cx="4942935" cy="7232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100">
                <a:solidFill>
                  <a:srgbClr val="F59920"/>
                </a:solidFill>
                <a:latin typeface="Aptos Display"/>
              </a:rPr>
              <a:t>Customer Distribution</a:t>
            </a:r>
            <a:endParaRPr lang="en-US">
              <a:solidFill>
                <a:srgbClr val="F59920"/>
              </a:solidFill>
            </a:endParaRPr>
          </a:p>
        </p:txBody>
      </p:sp>
      <p:sp>
        <p:nvSpPr>
          <p:cNvPr id="3" name="TextBox 2">
            <a:extLst>
              <a:ext uri="{FF2B5EF4-FFF2-40B4-BE49-F238E27FC236}">
                <a16:creationId xmlns:a16="http://schemas.microsoft.com/office/drawing/2014/main" id="{657F26CF-8D2B-594B-5D0F-822DCC3D2F7F}"/>
              </a:ext>
            </a:extLst>
          </p:cNvPr>
          <p:cNvSpPr txBox="1"/>
          <p:nvPr/>
        </p:nvSpPr>
        <p:spPr>
          <a:xfrm>
            <a:off x="9309691" y="3425024"/>
            <a:ext cx="2506923" cy="1477328"/>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000" b="1">
                <a:latin typeface="Arial"/>
                <a:ea typeface="+mn-lt"/>
                <a:cs typeface="Arial"/>
              </a:rPr>
              <a:t>Scattered Zip Codes</a:t>
            </a:r>
            <a:endParaRPr lang="en-US"/>
          </a:p>
          <a:p>
            <a:pPr marL="171450" indent="-171450">
              <a:buFont typeface="Arial"/>
              <a:buChar char="•"/>
            </a:pPr>
            <a:endParaRPr lang="en-US" sz="1000" b="1">
              <a:latin typeface="Arial"/>
              <a:ea typeface="+mn-lt"/>
              <a:cs typeface="Arial"/>
            </a:endParaRPr>
          </a:p>
          <a:p>
            <a:pPr marL="171450" indent="-171450">
              <a:buFont typeface="Arial"/>
              <a:buChar char="•"/>
            </a:pPr>
            <a:r>
              <a:rPr lang="en" sz="1000" b="1">
                <a:latin typeface="Arial"/>
                <a:ea typeface="+mn-lt"/>
                <a:cs typeface="Arial"/>
              </a:rPr>
              <a:t>Lack of Data Grouping</a:t>
            </a:r>
            <a:endParaRPr lang="en-US" b="1"/>
          </a:p>
          <a:p>
            <a:pPr marL="171450" indent="-171450">
              <a:buFont typeface="Arial"/>
              <a:buChar char="•"/>
            </a:pPr>
            <a:endParaRPr lang="en" sz="1000" b="1">
              <a:latin typeface="Arial"/>
              <a:ea typeface="+mn-lt"/>
              <a:cs typeface="Arial"/>
            </a:endParaRPr>
          </a:p>
          <a:p>
            <a:pPr marL="171450" indent="-171450" algn="l">
              <a:buFont typeface="Arial"/>
              <a:buChar char="•"/>
            </a:pPr>
            <a:r>
              <a:rPr lang="en" sz="1000" b="1">
                <a:latin typeface="Arial"/>
                <a:ea typeface="+mn-lt"/>
                <a:cs typeface="Arial"/>
              </a:rPr>
              <a:t>Outlier Points Included</a:t>
            </a:r>
            <a:endParaRPr lang="en" b="1">
              <a:latin typeface="Arial"/>
              <a:cs typeface="Arial"/>
            </a:endParaRPr>
          </a:p>
          <a:p>
            <a:endParaRPr lang="en" sz="1000" b="1">
              <a:latin typeface="Arial"/>
              <a:cs typeface="Arial"/>
            </a:endParaRPr>
          </a:p>
          <a:p>
            <a:pPr marL="171450" indent="-171450">
              <a:buFont typeface="Arial"/>
              <a:buChar char="•"/>
            </a:pPr>
            <a:r>
              <a:rPr lang="en-US" sz="1000" b="1">
                <a:latin typeface="Arial"/>
                <a:cs typeface="Arial"/>
              </a:rPr>
              <a:t>Inconsistent Representation</a:t>
            </a:r>
            <a:endParaRPr lang="en" sz="1000" b="1">
              <a:latin typeface="Arial"/>
              <a:cs typeface="Arial"/>
            </a:endParaRPr>
          </a:p>
          <a:p>
            <a:endParaRPr lang="en" sz="1000">
              <a:latin typeface="Arial"/>
              <a:ea typeface="+mn-lt"/>
              <a:cs typeface="Arial"/>
            </a:endParaRPr>
          </a:p>
          <a:p>
            <a:endParaRPr lang="en" sz="1000">
              <a:latin typeface="Arial"/>
              <a:ea typeface="+mn-lt"/>
              <a:cs typeface="Arial"/>
            </a:endParaRPr>
          </a:p>
        </p:txBody>
      </p:sp>
      <p:pic>
        <p:nvPicPr>
          <p:cNvPr id="4" name="Picture 3" descr="A map of brazil with different colored dots&#10;&#10;AI-generated content may be incorrect.">
            <a:extLst>
              <a:ext uri="{FF2B5EF4-FFF2-40B4-BE49-F238E27FC236}">
                <a16:creationId xmlns:a16="http://schemas.microsoft.com/office/drawing/2014/main" id="{B089214B-BDCA-D531-99F5-577885E37750}"/>
              </a:ext>
            </a:extLst>
          </p:cNvPr>
          <p:cNvPicPr>
            <a:picLocks noChangeAspect="1"/>
          </p:cNvPicPr>
          <p:nvPr/>
        </p:nvPicPr>
        <p:blipFill>
          <a:blip r:embed="rId4"/>
          <a:stretch>
            <a:fillRect/>
          </a:stretch>
        </p:blipFill>
        <p:spPr>
          <a:xfrm>
            <a:off x="382999" y="1310451"/>
            <a:ext cx="4568002" cy="4406431"/>
          </a:xfrm>
          <a:prstGeom prst="rect">
            <a:avLst/>
          </a:prstGeom>
        </p:spPr>
      </p:pic>
    </p:spTree>
    <p:extLst>
      <p:ext uri="{BB962C8B-B14F-4D97-AF65-F5344CB8AC3E}">
        <p14:creationId xmlns:p14="http://schemas.microsoft.com/office/powerpoint/2010/main" val="14947080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813E7FBF-639B-608A-4B3D-0C0383895DFD}"/>
            </a:ext>
          </a:extLst>
        </p:cNvPr>
        <p:cNvGrpSpPr/>
        <p:nvPr/>
      </p:nvGrpSpPr>
      <p:grpSpPr>
        <a:xfrm>
          <a:off x="0" y="0"/>
          <a:ext cx="0" cy="0"/>
          <a:chOff x="0" y="0"/>
          <a:chExt cx="0" cy="0"/>
        </a:xfrm>
      </p:grpSpPr>
      <p:sp useBgFill="1">
        <p:nvSpPr>
          <p:cNvPr id="127" name="Rectangle 126">
            <a:extLst>
              <a:ext uri="{FF2B5EF4-FFF2-40B4-BE49-F238E27FC236}">
                <a16:creationId xmlns:a16="http://schemas.microsoft.com/office/drawing/2014/main" id="{8E2CC403-21CD-41DF-BAC4-329D7FF03C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96A8E1-5B5B-F5AD-C637-ACC7A0A257DD}"/>
              </a:ext>
            </a:extLst>
          </p:cNvPr>
          <p:cNvSpPr>
            <a:spLocks noGrp="1"/>
          </p:cNvSpPr>
          <p:nvPr>
            <p:ph type="title"/>
          </p:nvPr>
        </p:nvSpPr>
        <p:spPr>
          <a:xfrm>
            <a:off x="1078828" y="1147158"/>
            <a:ext cx="6038470" cy="4713316"/>
          </a:xfrm>
        </p:spPr>
        <p:txBody>
          <a:bodyPr vert="horz" lIns="91440" tIns="45720" rIns="91440" bIns="45720" rtlCol="0" anchor="ctr">
            <a:normAutofit/>
          </a:bodyPr>
          <a:lstStyle/>
          <a:p>
            <a:pPr marL="285750" indent="-285750"/>
            <a:r>
              <a:rPr lang="en-US" sz="2900" b="1" kern="1200">
                <a:latin typeface="+mj-lt"/>
                <a:ea typeface="+mj-ea"/>
                <a:cs typeface="+mj-cs"/>
              </a:rPr>
              <a:t>1. Memory limitation:</a:t>
            </a:r>
            <a:r>
              <a:rPr lang="en-US" sz="2900" kern="1200">
                <a:latin typeface="+mj-lt"/>
                <a:ea typeface="+mj-ea"/>
                <a:cs typeface="+mj-cs"/>
              </a:rPr>
              <a:t> Loading all data into memory (Pandas </a:t>
            </a:r>
            <a:r>
              <a:rPr lang="en-US" sz="2900" kern="1200" err="1">
                <a:latin typeface="+mj-lt"/>
                <a:ea typeface="+mj-ea"/>
                <a:cs typeface="+mj-cs"/>
              </a:rPr>
              <a:t>DataFrame</a:t>
            </a:r>
            <a:r>
              <a:rPr lang="en-US" sz="2900" kern="1200">
                <a:latin typeface="+mj-lt"/>
                <a:ea typeface="+mj-ea"/>
                <a:cs typeface="+mj-cs"/>
              </a:rPr>
              <a:t>) would be inefficient.</a:t>
            </a:r>
            <a:br>
              <a:rPr lang="en-US" sz="2900" kern="1200"/>
            </a:br>
            <a:endParaRPr lang="en-US" sz="2900" kern="1200">
              <a:solidFill>
                <a:schemeClr val="tx1"/>
              </a:solidFill>
              <a:latin typeface="+mj-lt"/>
              <a:ea typeface="+mj-ea"/>
              <a:cs typeface="+mj-cs"/>
            </a:endParaRPr>
          </a:p>
          <a:p>
            <a:pPr marL="285750" indent="-285750"/>
            <a:r>
              <a:rPr lang="en-US" sz="2900" b="1" kern="1200">
                <a:latin typeface="+mj-lt"/>
                <a:ea typeface="+mj-ea"/>
                <a:cs typeface="+mj-cs"/>
              </a:rPr>
              <a:t>2. Performance issues: </a:t>
            </a:r>
            <a:r>
              <a:rPr lang="en-US" sz="2900" kern="1200">
                <a:latin typeface="+mj-lt"/>
                <a:ea typeface="+mj-ea"/>
                <a:cs typeface="+mj-cs"/>
              </a:rPr>
              <a:t>Standard processing methods would be slow.</a:t>
            </a:r>
            <a:br>
              <a:rPr lang="en-US" sz="2900" kern="1200"/>
            </a:br>
            <a:endParaRPr lang="en-US" sz="2900" kern="1200">
              <a:solidFill>
                <a:schemeClr val="tx1"/>
              </a:solidFill>
              <a:latin typeface="+mj-lt"/>
              <a:ea typeface="+mj-ea"/>
              <a:cs typeface="+mj-cs"/>
            </a:endParaRPr>
          </a:p>
          <a:p>
            <a:pPr marL="285750" indent="-285750"/>
            <a:r>
              <a:rPr lang="en-US" sz="2900" b="1" kern="1200">
                <a:latin typeface="+mj-lt"/>
                <a:ea typeface="+mj-ea"/>
                <a:cs typeface="+mj-cs"/>
              </a:rPr>
              <a:t>3. Data Integrity:</a:t>
            </a:r>
            <a:r>
              <a:rPr lang="en-US" sz="2900" kern="1200">
                <a:latin typeface="+mj-lt"/>
                <a:ea typeface="+mj-ea"/>
                <a:cs typeface="+mj-cs"/>
              </a:rPr>
              <a:t> Risk of incomplete processing if memory overloads.</a:t>
            </a:r>
            <a:endParaRPr lang="en-US" sz="2900" kern="1200">
              <a:latin typeface="+mj-lt"/>
            </a:endParaRPr>
          </a:p>
          <a:p>
            <a:endParaRPr lang="en-US" sz="2900" kern="1200">
              <a:solidFill>
                <a:schemeClr val="tx1"/>
              </a:solidFill>
              <a:latin typeface="+mj-lt"/>
              <a:ea typeface="+mj-ea"/>
              <a:cs typeface="+mj-cs"/>
            </a:endParaRPr>
          </a:p>
        </p:txBody>
      </p:sp>
      <p:grpSp>
        <p:nvGrpSpPr>
          <p:cNvPr id="129" name="Group 128">
            <a:extLst>
              <a:ext uri="{FF2B5EF4-FFF2-40B4-BE49-F238E27FC236}">
                <a16:creationId xmlns:a16="http://schemas.microsoft.com/office/drawing/2014/main" id="{B13AA5FE-3FFC-4725-9ADD-E428544EC6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30" name="Rectangle 129">
              <a:extLst>
                <a:ext uri="{FF2B5EF4-FFF2-40B4-BE49-F238E27FC236}">
                  <a16:creationId xmlns:a16="http://schemas.microsoft.com/office/drawing/2014/main" id="{4FA70700-3F72-44D4-8175-FEB2B9B23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7093C0F6-5741-4C9D-90FF-A25824BFC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921B2E1B-E962-432C-ADA1-2934CE3C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4" name="Rectangle 133">
            <a:extLst>
              <a:ext uri="{FF2B5EF4-FFF2-40B4-BE49-F238E27FC236}">
                <a16:creationId xmlns:a16="http://schemas.microsoft.com/office/drawing/2014/main" id="{7653717E-6F8C-43E0-9893-C03AE87D1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5BB14B4-EC3F-47C7-9AF3-B0E017B75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66160" y="391886"/>
            <a:ext cx="402901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8A8F5230-FBA7-0276-A123-FF52A8AFABA7}"/>
              </a:ext>
            </a:extLst>
          </p:cNvPr>
          <p:cNvSpPr txBox="1">
            <a:spLocks/>
          </p:cNvSpPr>
          <p:nvPr/>
        </p:nvSpPr>
        <p:spPr>
          <a:xfrm>
            <a:off x="97927" y="264583"/>
            <a:ext cx="10361386" cy="6179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t>Challenges:</a:t>
            </a:r>
            <a:endParaRPr lang="en-US" b="1"/>
          </a:p>
        </p:txBody>
      </p:sp>
    </p:spTree>
    <p:extLst>
      <p:ext uri="{BB962C8B-B14F-4D97-AF65-F5344CB8AC3E}">
        <p14:creationId xmlns:p14="http://schemas.microsoft.com/office/powerpoint/2010/main" val="32376724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561395-8CA1-6F37-55BB-4C1C4E330245}"/>
            </a:ext>
          </a:extLst>
        </p:cNvPr>
        <p:cNvGrpSpPr/>
        <p:nvPr/>
      </p:nvGrpSpPr>
      <p:grpSpPr>
        <a:xfrm>
          <a:off x="0" y="0"/>
          <a:ext cx="0" cy="0"/>
          <a:chOff x="0" y="0"/>
          <a:chExt cx="0" cy="0"/>
        </a:xfrm>
      </p:grpSpPr>
      <p:sp>
        <p:nvSpPr>
          <p:cNvPr id="45" name="Rectangle 4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Isosceles Triangle 4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Isosceles Triangle 5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3" name="Table 22">
            <a:extLst>
              <a:ext uri="{FF2B5EF4-FFF2-40B4-BE49-F238E27FC236}">
                <a16:creationId xmlns:a16="http://schemas.microsoft.com/office/drawing/2014/main" id="{5BFE73D9-DC90-DF9B-0A87-421A753AFC52}"/>
              </a:ext>
            </a:extLst>
          </p:cNvPr>
          <p:cNvGraphicFramePr>
            <a:graphicFrameLocks noGrp="1"/>
          </p:cNvGraphicFramePr>
          <p:nvPr>
            <p:extLst>
              <p:ext uri="{D42A27DB-BD31-4B8C-83A1-F6EECF244321}">
                <p14:modId xmlns:p14="http://schemas.microsoft.com/office/powerpoint/2010/main" val="1200589997"/>
              </p:ext>
            </p:extLst>
          </p:nvPr>
        </p:nvGraphicFramePr>
        <p:xfrm>
          <a:off x="2364036" y="788056"/>
          <a:ext cx="7537065" cy="4631866"/>
        </p:xfrm>
        <a:graphic>
          <a:graphicData uri="http://schemas.openxmlformats.org/drawingml/2006/table">
            <a:tbl>
              <a:tblPr firstRow="1" bandRow="1">
                <a:solidFill>
                  <a:schemeClr val="bg1">
                    <a:lumMod val="95000"/>
                  </a:schemeClr>
                </a:solidFill>
                <a:tableStyleId>{5C22544A-7EE6-4342-B048-85BDC9FD1C3A}</a:tableStyleId>
              </a:tblPr>
              <a:tblGrid>
                <a:gridCol w="3471333">
                  <a:extLst>
                    <a:ext uri="{9D8B030D-6E8A-4147-A177-3AD203B41FA5}">
                      <a16:colId xmlns:a16="http://schemas.microsoft.com/office/drawing/2014/main" val="2656484853"/>
                    </a:ext>
                  </a:extLst>
                </a:gridCol>
                <a:gridCol w="4065732">
                  <a:extLst>
                    <a:ext uri="{9D8B030D-6E8A-4147-A177-3AD203B41FA5}">
                      <a16:colId xmlns:a16="http://schemas.microsoft.com/office/drawing/2014/main" val="3422023834"/>
                    </a:ext>
                  </a:extLst>
                </a:gridCol>
              </a:tblGrid>
              <a:tr h="507942">
                <a:tc>
                  <a:txBody>
                    <a:bodyPr/>
                    <a:lstStyle/>
                    <a:p>
                      <a:pPr algn="ctr" fontAlgn="t"/>
                      <a:r>
                        <a:rPr lang="en-US" sz="1900" b="1" i="0" u="none" strike="noStrike" cap="none" spc="0">
                          <a:solidFill>
                            <a:schemeClr val="tx1"/>
                          </a:solidFill>
                          <a:effectLst/>
                          <a:latin typeface="Calibri" panose="020F0502020204030204" pitchFamily="34" charset="0"/>
                        </a:rPr>
                        <a:t>Recommended Tool / Stack</a:t>
                      </a:r>
                    </a:p>
                  </a:txBody>
                  <a:tcPr marL="74593" marR="11100" marT="21312" marB="159842"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ctr" fontAlgn="t"/>
                      <a:r>
                        <a:rPr lang="en-US" sz="1900" b="1" i="0" u="none" strike="noStrike" cap="none" spc="0">
                          <a:solidFill>
                            <a:schemeClr val="tx1"/>
                          </a:solidFill>
                          <a:effectLst/>
                          <a:latin typeface="Calibri" panose="020F0502020204030204" pitchFamily="34" charset="0"/>
                        </a:rPr>
                        <a:t>Why?</a:t>
                      </a:r>
                    </a:p>
                  </a:txBody>
                  <a:tcPr marL="74593" marR="11100" marT="21312" marB="159842"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2100271366"/>
                  </a:ext>
                </a:extLst>
              </a:tr>
              <a:tr h="650024">
                <a:tc>
                  <a:txBody>
                    <a:bodyPr/>
                    <a:lstStyle/>
                    <a:p>
                      <a:pPr algn="l" fontAlgn="b"/>
                      <a:r>
                        <a:rPr lang="en-US" sz="1400" b="0" i="0" u="none" strike="noStrike" cap="none" spc="0">
                          <a:solidFill>
                            <a:schemeClr val="tx1"/>
                          </a:solidFill>
                          <a:effectLst/>
                          <a:latin typeface="Calibri" panose="020F0502020204030204" pitchFamily="34" charset="0"/>
                        </a:rPr>
                        <a:t>PostgreSQL/ MySQL (Self-Hosted / Budget-Friendly)</a:t>
                      </a:r>
                    </a:p>
                  </a:txBody>
                  <a:tcPr marL="74593" marR="11100" marT="21312" marB="159842" anchor="b">
                    <a:lnL w="12700" cap="flat" cmpd="sng" algn="ctr">
                      <a:solidFill>
                        <a:schemeClr val="tx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fontAlgn="b"/>
                      <a:r>
                        <a:rPr lang="en-US" sz="1400" b="0" i="0" u="none" strike="noStrike" cap="none" spc="0">
                          <a:solidFill>
                            <a:schemeClr val="tx1"/>
                          </a:solidFill>
                          <a:effectLst/>
                          <a:latin typeface="Calibri" panose="020F0502020204030204" pitchFamily="34" charset="0"/>
                        </a:rPr>
                        <a:t>Structured data handling (customer IDs, order IDs, payment details).</a:t>
                      </a:r>
                    </a:p>
                  </a:txBody>
                  <a:tcPr marL="74593" marR="11100" marT="21312" marB="159842" anchor="b">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3910364253"/>
                  </a:ext>
                </a:extLst>
              </a:tr>
              <a:tr h="436902">
                <a:tc>
                  <a:txBody>
                    <a:bodyPr/>
                    <a:lstStyle/>
                    <a:p>
                      <a:pPr algn="l" fontAlgn="b"/>
                      <a:r>
                        <a:rPr lang="en-US" sz="1400" b="0" i="0" u="none" strike="noStrike" cap="none" spc="0">
                          <a:solidFill>
                            <a:schemeClr val="tx1"/>
                          </a:solidFill>
                          <a:effectLst/>
                          <a:latin typeface="Calibri" panose="020F0502020204030204" pitchFamily="34" charset="0"/>
                        </a:rPr>
                        <a:t>Hadoop (Self-Hosted / Budget-Friendly)</a:t>
                      </a:r>
                    </a:p>
                  </a:txBody>
                  <a:tcPr marL="74593" marR="11100" marT="21312" marB="159842" anchor="b">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400" b="0" i="0" u="none" strike="noStrike" cap="none" spc="0">
                          <a:solidFill>
                            <a:schemeClr val="tx1"/>
                          </a:solidFill>
                          <a:effectLst/>
                          <a:latin typeface="Calibri" panose="020F0502020204030204" pitchFamily="34" charset="0"/>
                        </a:rPr>
                        <a:t>Distributed storage for massive datasets (10,000x).</a:t>
                      </a:r>
                    </a:p>
                  </a:txBody>
                  <a:tcPr marL="74593" marR="11100" marT="21312" marB="159842"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112408768"/>
                  </a:ext>
                </a:extLst>
              </a:tr>
              <a:tr h="650024">
                <a:tc>
                  <a:txBody>
                    <a:bodyPr/>
                    <a:lstStyle/>
                    <a:p>
                      <a:pPr algn="l" fontAlgn="b"/>
                      <a:r>
                        <a:rPr lang="en-US" sz="1400" b="0" i="0" u="none" strike="noStrike" cap="none" spc="0">
                          <a:solidFill>
                            <a:schemeClr val="tx1"/>
                          </a:solidFill>
                          <a:effectLst/>
                          <a:latin typeface="Calibri" panose="020F0502020204030204" pitchFamily="34" charset="0"/>
                        </a:rPr>
                        <a:t>MongoDB + BI Tools (PowerBI, Tableau)</a:t>
                      </a:r>
                    </a:p>
                  </a:txBody>
                  <a:tcPr marL="74593" marR="11100" marT="21312" marB="159842" anchor="b">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400" b="0" i="0" u="none" strike="noStrike" cap="none" spc="0">
                          <a:solidFill>
                            <a:schemeClr val="tx1"/>
                          </a:solidFill>
                          <a:effectLst/>
                          <a:latin typeface="Calibri" panose="020F0502020204030204" pitchFamily="34" charset="0"/>
                        </a:rPr>
                        <a:t>Semi-structured data handling (JSON, reviews).</a:t>
                      </a:r>
                    </a:p>
                  </a:txBody>
                  <a:tcPr marL="74593" marR="11100" marT="21312" marB="159842"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26011469"/>
                  </a:ext>
                </a:extLst>
              </a:tr>
              <a:tr h="650024">
                <a:tc>
                  <a:txBody>
                    <a:bodyPr/>
                    <a:lstStyle/>
                    <a:p>
                      <a:pPr algn="l" fontAlgn="b"/>
                      <a:r>
                        <a:rPr lang="en-US" sz="1400" b="0" i="0" u="none" strike="noStrike" cap="none" spc="0">
                          <a:solidFill>
                            <a:schemeClr val="tx1"/>
                          </a:solidFill>
                          <a:effectLst/>
                          <a:latin typeface="Calibri" panose="020F0502020204030204" pitchFamily="34" charset="0"/>
                        </a:rPr>
                        <a:t>GCP or AWS S3 + Athena + Pandas </a:t>
                      </a:r>
                    </a:p>
                    <a:p>
                      <a:pPr algn="l" fontAlgn="b"/>
                      <a:r>
                        <a:rPr lang="en-US" sz="1400" b="0" i="0" u="none" strike="noStrike" cap="none" spc="0">
                          <a:solidFill>
                            <a:schemeClr val="tx1"/>
                          </a:solidFill>
                          <a:effectLst/>
                          <a:latin typeface="Calibri" panose="020F0502020204030204" pitchFamily="34" charset="0"/>
                        </a:rPr>
                        <a:t>(Startup / Prototype)</a:t>
                      </a:r>
                    </a:p>
                  </a:txBody>
                  <a:tcPr marL="74593" marR="11100" marT="21312" marB="159842" anchor="b">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400" b="0" i="0" u="none" strike="noStrike" cap="none" spc="0">
                          <a:solidFill>
                            <a:schemeClr val="tx1"/>
                          </a:solidFill>
                          <a:effectLst/>
                          <a:latin typeface="Calibri" panose="020F0502020204030204" pitchFamily="34" charset="0"/>
                        </a:rPr>
                        <a:t>Cloud solutions for fast prototyping and scalability.</a:t>
                      </a:r>
                    </a:p>
                  </a:txBody>
                  <a:tcPr marL="74593" marR="11100" marT="21312" marB="159842"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028548131"/>
                  </a:ext>
                </a:extLst>
              </a:tr>
              <a:tr h="650024">
                <a:tc>
                  <a:txBody>
                    <a:bodyPr/>
                    <a:lstStyle/>
                    <a:p>
                      <a:pPr algn="l" fontAlgn="b"/>
                      <a:r>
                        <a:rPr lang="en-US" sz="1400" b="0" i="0" u="none" strike="noStrike" cap="none" spc="0">
                          <a:solidFill>
                            <a:schemeClr val="tx1"/>
                          </a:solidFill>
                          <a:effectLst/>
                          <a:latin typeface="Calibri" panose="020F0502020204030204" pitchFamily="34" charset="0"/>
                        </a:rPr>
                        <a:t>Google BigQuery (Mid-Scale)</a:t>
                      </a:r>
                    </a:p>
                  </a:txBody>
                  <a:tcPr marL="74593" marR="11100" marT="21312" marB="159842" anchor="b">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400" b="0" i="0" u="none" strike="noStrike" cap="none" spc="0">
                          <a:solidFill>
                            <a:schemeClr val="tx1"/>
                          </a:solidFill>
                          <a:effectLst/>
                          <a:latin typeface="Calibri" panose="020F0502020204030204" pitchFamily="34" charset="0"/>
                        </a:rPr>
                        <a:t>Scalable, serverless solutions for analytical workloads.</a:t>
                      </a:r>
                    </a:p>
                  </a:txBody>
                  <a:tcPr marL="74593" marR="11100" marT="21312" marB="159842"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3266656600"/>
                  </a:ext>
                </a:extLst>
              </a:tr>
              <a:tr h="650024">
                <a:tc>
                  <a:txBody>
                    <a:bodyPr/>
                    <a:lstStyle/>
                    <a:p>
                      <a:pPr algn="l" fontAlgn="b"/>
                      <a:r>
                        <a:rPr lang="en-US" sz="1400" b="0" i="0" u="none" strike="noStrike" cap="none" spc="0">
                          <a:solidFill>
                            <a:schemeClr val="tx1"/>
                          </a:solidFill>
                          <a:effectLst/>
                          <a:latin typeface="Calibri" panose="020F0502020204030204" pitchFamily="34" charset="0"/>
                        </a:rPr>
                        <a:t>Amazon Redshift (Enterprise)</a:t>
                      </a:r>
                    </a:p>
                  </a:txBody>
                  <a:tcPr marL="74593" marR="11100" marT="21312" marB="159842" anchor="b">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400" b="0" i="0" u="none" strike="noStrike" cap="none" spc="0">
                          <a:solidFill>
                            <a:schemeClr val="tx1"/>
                          </a:solidFill>
                          <a:effectLst/>
                          <a:latin typeface="Calibri" panose="020F0502020204030204" pitchFamily="34" charset="0"/>
                        </a:rPr>
                        <a:t>High-performance data warehousing with cloud integration.</a:t>
                      </a:r>
                    </a:p>
                  </a:txBody>
                  <a:tcPr marL="74593" marR="11100" marT="21312" marB="159842"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872288825"/>
                  </a:ext>
                </a:extLst>
              </a:tr>
              <a:tr h="436902">
                <a:tc>
                  <a:txBody>
                    <a:bodyPr/>
                    <a:lstStyle/>
                    <a:p>
                      <a:pPr algn="l" fontAlgn="b"/>
                      <a:r>
                        <a:rPr lang="en-US" sz="1400" b="0" i="0" u="none" strike="noStrike" cap="none" spc="0">
                          <a:solidFill>
                            <a:schemeClr val="tx1"/>
                          </a:solidFill>
                          <a:effectLst/>
                          <a:latin typeface="Calibri" panose="020F0502020204030204" pitchFamily="34" charset="0"/>
                        </a:rPr>
                        <a:t>Apache Spark / Dask (In-Memory Processing)</a:t>
                      </a:r>
                    </a:p>
                  </a:txBody>
                  <a:tcPr marL="74593" marR="11100" marT="21312" marB="159842" anchor="b">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400" b="0" i="0" u="none" strike="noStrike" cap="none" spc="0">
                          <a:solidFill>
                            <a:schemeClr val="tx1"/>
                          </a:solidFill>
                          <a:effectLst/>
                          <a:latin typeface="Calibri" panose="020F0502020204030204" pitchFamily="34" charset="0"/>
                        </a:rPr>
                        <a:t>Fast, distributed computing for large datasets.</a:t>
                      </a:r>
                    </a:p>
                  </a:txBody>
                  <a:tcPr marL="74593" marR="11100" marT="21312" marB="159842"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6178087"/>
                  </a:ext>
                </a:extLst>
              </a:tr>
            </a:tbl>
          </a:graphicData>
        </a:graphic>
      </p:graphicFrame>
    </p:spTree>
    <p:extLst>
      <p:ext uri="{BB962C8B-B14F-4D97-AF65-F5344CB8AC3E}">
        <p14:creationId xmlns:p14="http://schemas.microsoft.com/office/powerpoint/2010/main" val="3673776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AE1B3A-7B60-4D96-265F-05E6440A4146}"/>
              </a:ext>
            </a:extLst>
          </p:cNvPr>
          <p:cNvPicPr>
            <a:picLocks noChangeAspect="1"/>
          </p:cNvPicPr>
          <p:nvPr/>
        </p:nvPicPr>
        <p:blipFill>
          <a:blip r:embed="rId3">
            <a:duotone>
              <a:schemeClr val="bg2">
                <a:shade val="45000"/>
                <a:satMod val="135000"/>
              </a:schemeClr>
              <a:prstClr val="white"/>
            </a:duotone>
          </a:blip>
          <a:srcRect t="33286" r="9091" b="87"/>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834D5-28C5-3236-E946-2128033106D6}"/>
              </a:ext>
            </a:extLst>
          </p:cNvPr>
          <p:cNvSpPr>
            <a:spLocks noGrp="1"/>
          </p:cNvSpPr>
          <p:nvPr>
            <p:ph type="title"/>
          </p:nvPr>
        </p:nvSpPr>
        <p:spPr>
          <a:xfrm>
            <a:off x="838200" y="365125"/>
            <a:ext cx="10515600" cy="1325563"/>
          </a:xfrm>
        </p:spPr>
        <p:txBody>
          <a:bodyPr>
            <a:normAutofit/>
          </a:bodyPr>
          <a:lstStyle/>
          <a:p>
            <a:r>
              <a:rPr lang="en-US"/>
              <a:t>Final Choice: </a:t>
            </a:r>
            <a:r>
              <a:rPr lang="en-US">
                <a:ea typeface="+mj-lt"/>
                <a:cs typeface="+mj-lt"/>
              </a:rPr>
              <a:t>Amazon Redshift</a:t>
            </a:r>
            <a:endParaRPr lang="en-US"/>
          </a:p>
        </p:txBody>
      </p:sp>
      <p:graphicFrame>
        <p:nvGraphicFramePr>
          <p:cNvPr id="17" name="Content Placeholder 2">
            <a:extLst>
              <a:ext uri="{FF2B5EF4-FFF2-40B4-BE49-F238E27FC236}">
                <a16:creationId xmlns:a16="http://schemas.microsoft.com/office/drawing/2014/main" id="{091D8C27-506A-E6EA-5C40-A71B9C9A6C1C}"/>
              </a:ext>
            </a:extLst>
          </p:cNvPr>
          <p:cNvGraphicFramePr>
            <a:graphicFrameLocks noGrp="1"/>
          </p:cNvGraphicFramePr>
          <p:nvPr>
            <p:ph idx="1"/>
            <p:extLst>
              <p:ext uri="{D42A27DB-BD31-4B8C-83A1-F6EECF244321}">
                <p14:modId xmlns:p14="http://schemas.microsoft.com/office/powerpoint/2010/main" val="265603245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073280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6433D168-3159-22F3-9D88-0B3F9D87D5B2}"/>
              </a:ext>
            </a:extLst>
          </p:cNvPr>
          <p:cNvSpPr>
            <a:spLocks noGrp="1"/>
          </p:cNvSpPr>
          <p:nvPr>
            <p:ph type="title"/>
          </p:nvPr>
        </p:nvSpPr>
        <p:spPr>
          <a:xfrm>
            <a:off x="0" y="-1434"/>
            <a:ext cx="9842237" cy="1325563"/>
          </a:xfrm>
        </p:spPr>
        <p:txBody>
          <a:bodyPr>
            <a:normAutofit/>
          </a:bodyPr>
          <a:lstStyle/>
          <a:p>
            <a:r>
              <a:rPr lang="en-PH" sz="5600"/>
              <a:t>Star Schema</a:t>
            </a:r>
          </a:p>
        </p:txBody>
      </p:sp>
      <p:cxnSp>
        <p:nvCxnSpPr>
          <p:cNvPr id="26" name="Straight Connector 25">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7"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8"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24"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nvGrpSpPr>
          <p:cNvPr id="7" name="Group 6">
            <a:extLst>
              <a:ext uri="{FF2B5EF4-FFF2-40B4-BE49-F238E27FC236}">
                <a16:creationId xmlns:a16="http://schemas.microsoft.com/office/drawing/2014/main" id="{DB7C30C5-740B-725C-9EB1-F3B64670CB5B}"/>
              </a:ext>
            </a:extLst>
          </p:cNvPr>
          <p:cNvGrpSpPr/>
          <p:nvPr/>
        </p:nvGrpSpPr>
        <p:grpSpPr>
          <a:xfrm>
            <a:off x="1997510" y="712147"/>
            <a:ext cx="8255000" cy="5538788"/>
            <a:chOff x="0" y="147121"/>
            <a:chExt cx="9258754" cy="6125810"/>
          </a:xfrm>
        </p:grpSpPr>
        <p:sp>
          <p:nvSpPr>
            <p:cNvPr id="6" name="Star: 5 Points 5">
              <a:extLst>
                <a:ext uri="{FF2B5EF4-FFF2-40B4-BE49-F238E27FC236}">
                  <a16:creationId xmlns:a16="http://schemas.microsoft.com/office/drawing/2014/main" id="{1253C1DC-01D4-848C-01BD-BDD89ACB356D}"/>
                </a:ext>
              </a:extLst>
            </p:cNvPr>
            <p:cNvSpPr/>
            <p:nvPr/>
          </p:nvSpPr>
          <p:spPr>
            <a:xfrm>
              <a:off x="1391620" y="147121"/>
              <a:ext cx="6125810" cy="6125810"/>
            </a:xfrm>
            <a:prstGeom prst="star5">
              <a:avLst/>
            </a:prstGeom>
            <a:solidFill>
              <a:srgbClr val="FFFF00">
                <a:alpha val="20000"/>
              </a:srgb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1" name="Graphic 10">
              <a:extLst>
                <a:ext uri="{FF2B5EF4-FFF2-40B4-BE49-F238E27FC236}">
                  <a16:creationId xmlns:a16="http://schemas.microsoft.com/office/drawing/2014/main" id="{EC6946CD-3752-E4E6-8FBC-885A06F106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912328"/>
              <a:ext cx="9258754" cy="4802898"/>
            </a:xfrm>
            <a:prstGeom prst="rect">
              <a:avLst/>
            </a:prstGeom>
          </p:spPr>
        </p:pic>
      </p:grpSp>
    </p:spTree>
    <p:extLst>
      <p:ext uri="{BB962C8B-B14F-4D97-AF65-F5344CB8AC3E}">
        <p14:creationId xmlns:p14="http://schemas.microsoft.com/office/powerpoint/2010/main" val="37670359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C68220-DEFD-CC61-4AB2-108CF4932A02}"/>
              </a:ext>
            </a:extLst>
          </p:cNvPr>
          <p:cNvSpPr txBox="1"/>
          <p:nvPr/>
        </p:nvSpPr>
        <p:spPr>
          <a:xfrm>
            <a:off x="2239797" y="2830948"/>
            <a:ext cx="1561646" cy="1169551"/>
          </a:xfrm>
          <a:prstGeom prst="rect">
            <a:avLst/>
          </a:prstGeom>
          <a:noFill/>
        </p:spPr>
        <p:txBody>
          <a:bodyPr wrap="none" rtlCol="0">
            <a:spAutoFit/>
          </a:bodyPr>
          <a:lstStyle/>
          <a:p>
            <a:r>
              <a:rPr lang="en-PH" sz="7000"/>
              <a:t>ETL</a:t>
            </a:r>
          </a:p>
        </p:txBody>
      </p:sp>
      <p:sp>
        <p:nvSpPr>
          <p:cNvPr id="6" name="Rectangle 5">
            <a:extLst>
              <a:ext uri="{FF2B5EF4-FFF2-40B4-BE49-F238E27FC236}">
                <a16:creationId xmlns:a16="http://schemas.microsoft.com/office/drawing/2014/main" id="{F3E08759-8124-0F6B-FC06-5A3ADB7DB7FF}"/>
              </a:ext>
            </a:extLst>
          </p:cNvPr>
          <p:cNvSpPr/>
          <p:nvPr/>
        </p:nvSpPr>
        <p:spPr>
          <a:xfrm>
            <a:off x="6096000" y="-1"/>
            <a:ext cx="6096000" cy="6858000"/>
          </a:xfrm>
          <a:prstGeom prst="rect">
            <a:avLst/>
          </a:prstGeom>
          <a:solidFill>
            <a:schemeClr val="accent6">
              <a:lumMod val="60000"/>
              <a:lumOff val="4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a:extLst>
              <a:ext uri="{FF2B5EF4-FFF2-40B4-BE49-F238E27FC236}">
                <a16:creationId xmlns:a16="http://schemas.microsoft.com/office/drawing/2014/main" id="{EC040BD9-F410-1DA1-9F5F-0709894CCD42}"/>
              </a:ext>
            </a:extLst>
          </p:cNvPr>
          <p:cNvSpPr txBox="1"/>
          <p:nvPr/>
        </p:nvSpPr>
        <p:spPr>
          <a:xfrm>
            <a:off x="8390556" y="2844224"/>
            <a:ext cx="1506887" cy="1169551"/>
          </a:xfrm>
          <a:prstGeom prst="rect">
            <a:avLst/>
          </a:prstGeom>
          <a:noFill/>
        </p:spPr>
        <p:txBody>
          <a:bodyPr wrap="none" rtlCol="0">
            <a:spAutoFit/>
          </a:bodyPr>
          <a:lstStyle/>
          <a:p>
            <a:r>
              <a:rPr lang="en-PH" sz="7000"/>
              <a:t>ELT</a:t>
            </a:r>
          </a:p>
        </p:txBody>
      </p:sp>
    </p:spTree>
    <p:extLst>
      <p:ext uri="{BB962C8B-B14F-4D97-AF65-F5344CB8AC3E}">
        <p14:creationId xmlns:p14="http://schemas.microsoft.com/office/powerpoint/2010/main" val="1650211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BD111B-BCC9-5B60-9BAB-BCB0DB5C8E8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2ACC04-67C1-E4BA-1B17-DD3D6F124F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6152C7-F5CE-542D-3E15-02240FB1A6F7}"/>
              </a:ext>
            </a:extLst>
          </p:cNvPr>
          <p:cNvSpPr>
            <a:spLocks noGrp="1"/>
          </p:cNvSpPr>
          <p:nvPr>
            <p:ph type="title"/>
          </p:nvPr>
        </p:nvSpPr>
        <p:spPr>
          <a:xfrm>
            <a:off x="270000" y="2323"/>
            <a:ext cx="10141799" cy="1118779"/>
          </a:xfrm>
        </p:spPr>
        <p:txBody>
          <a:bodyPr anchor="b">
            <a:normAutofit/>
          </a:bodyPr>
          <a:lstStyle/>
          <a:p>
            <a:r>
              <a:rPr lang="en-PH" sz="3600"/>
              <a:t>Objective 1: </a:t>
            </a:r>
            <a:r>
              <a:rPr lang="en-US" sz="3600">
                <a:latin typeface="Aptos Display"/>
                <a:ea typeface="Sans Serif Collection"/>
                <a:cs typeface="Sans Serif Collection"/>
              </a:rPr>
              <a:t>Identify customer distribution and sales performance by location</a:t>
            </a:r>
            <a:endParaRPr lang="en-PH" sz="3600">
              <a:latin typeface="Aptos Display"/>
            </a:endParaRPr>
          </a:p>
        </p:txBody>
      </p:sp>
      <p:sp>
        <p:nvSpPr>
          <p:cNvPr id="6" name="Rectangle 5">
            <a:extLst>
              <a:ext uri="{FF2B5EF4-FFF2-40B4-BE49-F238E27FC236}">
                <a16:creationId xmlns:a16="http://schemas.microsoft.com/office/drawing/2014/main" id="{B475DBF1-EEED-EB12-6E1F-44712D5EA278}"/>
              </a:ext>
            </a:extLst>
          </p:cNvPr>
          <p:cNvSpPr/>
          <p:nvPr/>
        </p:nvSpPr>
        <p:spPr>
          <a:xfrm>
            <a:off x="-7520" y="-1"/>
            <a:ext cx="270000" cy="1121103"/>
          </a:xfrm>
          <a:prstGeom prst="rect">
            <a:avLst/>
          </a:prstGeom>
          <a:solidFill>
            <a:srgbClr val="3B62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descr="A map of brazil with red dots&#10;&#10;AI-generated content may be incorrect.">
            <a:extLst>
              <a:ext uri="{FF2B5EF4-FFF2-40B4-BE49-F238E27FC236}">
                <a16:creationId xmlns:a16="http://schemas.microsoft.com/office/drawing/2014/main" id="{B1553018-F1F0-CB85-1255-1BA6E0CBAD7B}"/>
              </a:ext>
            </a:extLst>
          </p:cNvPr>
          <p:cNvPicPr>
            <a:picLocks noChangeAspect="1"/>
          </p:cNvPicPr>
          <p:nvPr/>
        </p:nvPicPr>
        <p:blipFill>
          <a:blip r:embed="rId3"/>
          <a:stretch>
            <a:fillRect/>
          </a:stretch>
        </p:blipFill>
        <p:spPr>
          <a:xfrm>
            <a:off x="550735" y="1226598"/>
            <a:ext cx="4983524" cy="5398615"/>
          </a:xfrm>
          <a:prstGeom prst="rect">
            <a:avLst/>
          </a:prstGeom>
        </p:spPr>
      </p:pic>
      <p:sp>
        <p:nvSpPr>
          <p:cNvPr id="10" name="TextBox 9">
            <a:extLst>
              <a:ext uri="{FF2B5EF4-FFF2-40B4-BE49-F238E27FC236}">
                <a16:creationId xmlns:a16="http://schemas.microsoft.com/office/drawing/2014/main" id="{DB0F9E0B-BA29-6C55-0102-26F1C1C4E416}"/>
              </a:ext>
            </a:extLst>
          </p:cNvPr>
          <p:cNvSpPr txBox="1"/>
          <p:nvPr/>
        </p:nvSpPr>
        <p:spPr>
          <a:xfrm>
            <a:off x="6896624" y="5899261"/>
            <a:ext cx="4942935" cy="7232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100">
                <a:solidFill>
                  <a:srgbClr val="F59920"/>
                </a:solidFill>
                <a:latin typeface="Aptos Display"/>
              </a:rPr>
              <a:t>Customer Distribution</a:t>
            </a:r>
            <a:endParaRPr lang="en-US">
              <a:solidFill>
                <a:srgbClr val="F59920"/>
              </a:solidFill>
            </a:endParaRPr>
          </a:p>
        </p:txBody>
      </p:sp>
      <p:graphicFrame>
        <p:nvGraphicFramePr>
          <p:cNvPr id="12" name="Table 11">
            <a:extLst>
              <a:ext uri="{FF2B5EF4-FFF2-40B4-BE49-F238E27FC236}">
                <a16:creationId xmlns:a16="http://schemas.microsoft.com/office/drawing/2014/main" id="{46EDC77D-D596-3E9C-94C9-8EC1CFC7BA4C}"/>
              </a:ext>
            </a:extLst>
          </p:cNvPr>
          <p:cNvGraphicFramePr>
            <a:graphicFrameLocks noGrp="1"/>
          </p:cNvGraphicFramePr>
          <p:nvPr>
            <p:extLst>
              <p:ext uri="{D42A27DB-BD31-4B8C-83A1-F6EECF244321}">
                <p14:modId xmlns:p14="http://schemas.microsoft.com/office/powerpoint/2010/main" val="3802985483"/>
              </p:ext>
            </p:extLst>
          </p:nvPr>
        </p:nvGraphicFramePr>
        <p:xfrm>
          <a:off x="5837207" y="1955320"/>
          <a:ext cx="6105524" cy="2590800"/>
        </p:xfrm>
        <a:graphic>
          <a:graphicData uri="http://schemas.openxmlformats.org/drawingml/2006/table">
            <a:tbl>
              <a:tblPr bandRow="1">
                <a:tableStyleId>{5C22544A-7EE6-4342-B048-85BDC9FD1C3A}</a:tableStyleId>
              </a:tblPr>
              <a:tblGrid>
                <a:gridCol w="2333624">
                  <a:extLst>
                    <a:ext uri="{9D8B030D-6E8A-4147-A177-3AD203B41FA5}">
                      <a16:colId xmlns:a16="http://schemas.microsoft.com/office/drawing/2014/main" val="352463514"/>
                    </a:ext>
                  </a:extLst>
                </a:gridCol>
                <a:gridCol w="3771900">
                  <a:extLst>
                    <a:ext uri="{9D8B030D-6E8A-4147-A177-3AD203B41FA5}">
                      <a16:colId xmlns:a16="http://schemas.microsoft.com/office/drawing/2014/main" val="2560294503"/>
                    </a:ext>
                  </a:extLst>
                </a:gridCol>
              </a:tblGrid>
              <a:tr h="190500">
                <a:tc>
                  <a:txBody>
                    <a:bodyPr/>
                    <a:lstStyle/>
                    <a:p>
                      <a:pPr algn="ctr" fontAlgn="base">
                        <a:lnSpc>
                          <a:spcPts val="1200"/>
                        </a:lnSpc>
                        <a:buNone/>
                      </a:pPr>
                      <a:r>
                        <a:rPr lang="en-US" sz="1000" b="1">
                          <a:effectLst/>
                          <a:latin typeface="Arial"/>
                        </a:rPr>
                        <a:t>Inconsistency</a:t>
                      </a:r>
                      <a:r>
                        <a:rPr lang="en-US" sz="1000">
                          <a:effectLst/>
                          <a:latin typeface="Arial"/>
                        </a:rPr>
                        <a:t> </a:t>
                      </a:r>
                      <a:endParaRPr lang="en-US">
                        <a:effectLst/>
                        <a:latin typeface="Arial"/>
                      </a:endParaRP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fontAlgn="base">
                        <a:lnSpc>
                          <a:spcPts val="1200"/>
                        </a:lnSpc>
                        <a:buNone/>
                      </a:pPr>
                      <a:r>
                        <a:rPr lang="en-US" sz="1000" b="1">
                          <a:effectLst/>
                          <a:latin typeface="Arial"/>
                        </a:rPr>
                        <a:t>Solution (How It Was Fixed)</a:t>
                      </a:r>
                      <a:r>
                        <a:rPr lang="en-US" sz="1000">
                          <a:effectLst/>
                          <a:latin typeface="Arial"/>
                        </a:rPr>
                        <a:t> </a:t>
                      </a:r>
                      <a:endParaRPr lang="en-US">
                        <a:effectLst/>
                        <a:latin typeface="Arial"/>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43153158"/>
                  </a:ext>
                </a:extLst>
              </a:tr>
              <a:tr h="314325">
                <a:tc>
                  <a:txBody>
                    <a:bodyPr/>
                    <a:lstStyle/>
                    <a:p>
                      <a:pPr fontAlgn="base">
                        <a:lnSpc>
                          <a:spcPts val="1200"/>
                        </a:lnSpc>
                        <a:buNone/>
                      </a:pPr>
                      <a:r>
                        <a:rPr lang="en-US" sz="1000" b="1">
                          <a:effectLst/>
                          <a:latin typeface="Arial"/>
                        </a:rPr>
                        <a:t>Scattered Zip Codes:</a:t>
                      </a:r>
                      <a:r>
                        <a:rPr lang="en-US" sz="1000">
                          <a:effectLst/>
                          <a:latin typeface="Arial"/>
                        </a:rPr>
                        <a:t> </a:t>
                      </a:r>
                      <a:endParaRPr lang="en-US">
                        <a:effectLst/>
                        <a:latin typeface="Arial"/>
                      </a:endParaRP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fontAlgn="base">
                        <a:lnSpc>
                          <a:spcPts val="1200"/>
                        </a:lnSpc>
                        <a:buNone/>
                      </a:pPr>
                      <a:r>
                        <a:rPr lang="en-US" sz="1000">
                          <a:effectLst/>
                          <a:latin typeface="Arial"/>
                        </a:rPr>
                        <a:t>Grouping by zip_code_prefix: Averaged customer locations by zip codes, reducing noise and merging duplicated points. </a:t>
                      </a:r>
                      <a:endParaRPr lang="en-US">
                        <a:effectLst/>
                        <a:latin typeface="Arial"/>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205661039"/>
                  </a:ext>
                </a:extLst>
              </a:tr>
              <a:tr h="314325">
                <a:tc>
                  <a:txBody>
                    <a:bodyPr/>
                    <a:lstStyle/>
                    <a:p>
                      <a:pPr fontAlgn="base">
                        <a:lnSpc>
                          <a:spcPts val="1200"/>
                        </a:lnSpc>
                        <a:buNone/>
                      </a:pPr>
                      <a:r>
                        <a:rPr lang="en-US" sz="1000">
                          <a:effectLst/>
                          <a:latin typeface="Arial"/>
                        </a:rPr>
                        <a:t>- Cities like brasilia had hundreds of zip codes scattered over a wide area. </a:t>
                      </a:r>
                      <a:endParaRPr lang="en-US">
                        <a:effectLst/>
                        <a:latin typeface="Arial"/>
                      </a:endParaRP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fontAlgn="base">
                        <a:lnSpc>
                          <a:spcPts val="1200"/>
                        </a:lnSpc>
                        <a:buNone/>
                      </a:pPr>
                      <a:r>
                        <a:rPr lang="en-US" sz="1000">
                          <a:effectLst/>
                          <a:latin typeface="Arial"/>
                        </a:rPr>
                        <a:t>- Grouping points by zip codes provided a cleaner visualization. </a:t>
                      </a:r>
                      <a:endParaRPr lang="en-US">
                        <a:effectLst/>
                        <a:latin typeface="Arial"/>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186573220"/>
                  </a:ext>
                </a:extLst>
              </a:tr>
              <a:tr h="314325">
                <a:tc>
                  <a:txBody>
                    <a:bodyPr/>
                    <a:lstStyle/>
                    <a:p>
                      <a:pPr fontAlgn="base">
                        <a:lnSpc>
                          <a:spcPts val="1200"/>
                        </a:lnSpc>
                        <a:buNone/>
                      </a:pPr>
                      <a:r>
                        <a:rPr lang="en-US" sz="1000" b="1">
                          <a:effectLst/>
                          <a:latin typeface="Arial"/>
                        </a:rPr>
                        <a:t>Lack of Data Grouping: </a:t>
                      </a:r>
                      <a:endParaRPr lang="en-US" b="1">
                        <a:effectLst/>
                        <a:latin typeface="Arial"/>
                      </a:endParaRP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fontAlgn="base">
                        <a:lnSpc>
                          <a:spcPts val="1200"/>
                        </a:lnSpc>
                        <a:buNone/>
                      </a:pPr>
                      <a:r>
                        <a:rPr lang="en-US" sz="1000">
                          <a:effectLst/>
                          <a:latin typeface="Arial"/>
                        </a:rPr>
                        <a:t>Central Point Calculation: Averaged all zip code entries per city to produce a single reliable location. </a:t>
                      </a:r>
                      <a:endParaRPr lang="en-US">
                        <a:effectLst/>
                        <a:latin typeface="Arial"/>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122625491"/>
                  </a:ext>
                </a:extLst>
              </a:tr>
              <a:tr h="190500">
                <a:tc>
                  <a:txBody>
                    <a:bodyPr/>
                    <a:lstStyle/>
                    <a:p>
                      <a:pPr fontAlgn="base">
                        <a:lnSpc>
                          <a:spcPts val="1200"/>
                        </a:lnSpc>
                        <a:buNone/>
                      </a:pPr>
                      <a:r>
                        <a:rPr lang="en-US" sz="1000">
                          <a:effectLst/>
                          <a:latin typeface="Arial"/>
                        </a:rPr>
                        <a:t>- Multiple zip codes per city caused overlapping points. </a:t>
                      </a:r>
                      <a:endParaRPr lang="en-US">
                        <a:effectLst/>
                        <a:latin typeface="Arial"/>
                      </a:endParaRP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fontAlgn="base">
                        <a:lnSpc>
                          <a:spcPts val="1200"/>
                        </a:lnSpc>
                        <a:buNone/>
                      </a:pPr>
                      <a:r>
                        <a:rPr lang="en-US" sz="1000">
                          <a:effectLst/>
                          <a:latin typeface="Arial"/>
                        </a:rPr>
                        <a:t>- Creating a central point eliminated scattered points, especially for brasilia. </a:t>
                      </a:r>
                      <a:endParaRPr lang="en-US">
                        <a:effectLst/>
                        <a:latin typeface="Arial"/>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704569831"/>
                  </a:ext>
                </a:extLst>
              </a:tr>
              <a:tr h="190500">
                <a:tc>
                  <a:txBody>
                    <a:bodyPr/>
                    <a:lstStyle/>
                    <a:p>
                      <a:pPr fontAlgn="base">
                        <a:lnSpc>
                          <a:spcPts val="1200"/>
                        </a:lnSpc>
                        <a:buNone/>
                      </a:pPr>
                      <a:r>
                        <a:rPr lang="en-US" sz="1000" b="1">
                          <a:effectLst/>
                          <a:latin typeface="Arial"/>
                        </a:rPr>
                        <a:t>Outlier Points Included: </a:t>
                      </a:r>
                      <a:endParaRPr lang="en-US" b="1">
                        <a:effectLst/>
                        <a:latin typeface="Arial"/>
                      </a:endParaRP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fontAlgn="base">
                        <a:lnSpc>
                          <a:spcPts val="1200"/>
                        </a:lnSpc>
                        <a:buNone/>
                      </a:pPr>
                      <a:r>
                        <a:rPr lang="en-US" sz="1000">
                          <a:effectLst/>
                          <a:latin typeface="Arial"/>
                        </a:rPr>
                        <a:t>Outlier Handling: Averaging entries reduced the impact of irrelevant or incorrect points. </a:t>
                      </a:r>
                      <a:endParaRPr lang="en-US">
                        <a:effectLst/>
                        <a:latin typeface="Arial"/>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438707189"/>
                  </a:ext>
                </a:extLst>
              </a:tr>
              <a:tr h="314325">
                <a:tc>
                  <a:txBody>
                    <a:bodyPr/>
                    <a:lstStyle/>
                    <a:p>
                      <a:pPr fontAlgn="base">
                        <a:lnSpc>
                          <a:spcPts val="1200"/>
                        </a:lnSpc>
                        <a:buNone/>
                      </a:pPr>
                      <a:r>
                        <a:rPr lang="en-US" sz="1000">
                          <a:effectLst/>
                          <a:latin typeface="Arial"/>
                        </a:rPr>
                        <a:t>- Incorrect or miscategorized zip codes contributed to cluttered visuals. </a:t>
                      </a:r>
                      <a:endParaRPr lang="en-US">
                        <a:effectLst/>
                        <a:latin typeface="Arial"/>
                      </a:endParaRP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fontAlgn="base">
                        <a:lnSpc>
                          <a:spcPts val="1200"/>
                        </a:lnSpc>
                        <a:buNone/>
                      </a:pPr>
                      <a:r>
                        <a:rPr lang="en-US" sz="1000">
                          <a:effectLst/>
                          <a:latin typeface="Arial"/>
                        </a:rPr>
                        <a:t>- Averaging provided a consistent, accurate representation of each city. </a:t>
                      </a:r>
                      <a:endParaRPr lang="en-US">
                        <a:effectLst/>
                        <a:latin typeface="Arial"/>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70171823"/>
                  </a:ext>
                </a:extLst>
              </a:tr>
              <a:tr h="190500">
                <a:tc>
                  <a:txBody>
                    <a:bodyPr/>
                    <a:lstStyle/>
                    <a:p>
                      <a:pPr fontAlgn="base">
                        <a:lnSpc>
                          <a:spcPts val="1200"/>
                        </a:lnSpc>
                        <a:buNone/>
                      </a:pPr>
                      <a:r>
                        <a:rPr lang="en-US" sz="1000" b="1">
                          <a:effectLst/>
                          <a:latin typeface="Arial"/>
                        </a:rPr>
                        <a:t>Inconsistent Representation: </a:t>
                      </a:r>
                      <a:endParaRPr lang="en-US" b="1">
                        <a:effectLst/>
                        <a:latin typeface="Arial"/>
                      </a:endParaRP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fontAlgn="base">
                        <a:lnSpc>
                          <a:spcPts val="1200"/>
                        </a:lnSpc>
                        <a:buNone/>
                      </a:pPr>
                      <a:r>
                        <a:rPr lang="en-US" sz="1000">
                          <a:effectLst/>
                          <a:latin typeface="Arial"/>
                        </a:rPr>
                        <a:t>Uniform Representation: Using central points ensured fair comparison between cities. </a:t>
                      </a:r>
                      <a:endParaRPr lang="en-US">
                        <a:effectLst/>
                        <a:latin typeface="Arial"/>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598630103"/>
                  </a:ext>
                </a:extLst>
              </a:tr>
            </a:tbl>
          </a:graphicData>
        </a:graphic>
      </p:graphicFrame>
    </p:spTree>
    <p:extLst>
      <p:ext uri="{BB962C8B-B14F-4D97-AF65-F5344CB8AC3E}">
        <p14:creationId xmlns:p14="http://schemas.microsoft.com/office/powerpoint/2010/main" val="896518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ECBAA9-84F3-FD06-79E2-87D81180A4FF}"/>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52C199-3497-8383-3971-68889E540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FA00B9-F823-5BB0-1B64-A7363BE00793}"/>
              </a:ext>
            </a:extLst>
          </p:cNvPr>
          <p:cNvSpPr>
            <a:spLocks noGrp="1"/>
          </p:cNvSpPr>
          <p:nvPr>
            <p:ph type="title"/>
          </p:nvPr>
        </p:nvSpPr>
        <p:spPr>
          <a:xfrm>
            <a:off x="270000" y="2323"/>
            <a:ext cx="10141799" cy="1118779"/>
          </a:xfrm>
        </p:spPr>
        <p:txBody>
          <a:bodyPr anchor="b">
            <a:normAutofit/>
          </a:bodyPr>
          <a:lstStyle/>
          <a:p>
            <a:r>
              <a:rPr lang="en-PH" sz="3600"/>
              <a:t>Objective 1: </a:t>
            </a:r>
            <a:r>
              <a:rPr lang="en-US" sz="3600">
                <a:latin typeface="Aptos Display"/>
                <a:ea typeface="Sans Serif Collection"/>
                <a:cs typeface="Sans Serif Collection"/>
              </a:rPr>
              <a:t>Identify customer distribution and sales performance by location</a:t>
            </a:r>
            <a:endParaRPr lang="en-PH" sz="3600">
              <a:latin typeface="Aptos Display"/>
            </a:endParaRPr>
          </a:p>
        </p:txBody>
      </p:sp>
      <p:sp>
        <p:nvSpPr>
          <p:cNvPr id="13" name="Rectangle 12">
            <a:extLst>
              <a:ext uri="{FF2B5EF4-FFF2-40B4-BE49-F238E27FC236}">
                <a16:creationId xmlns:a16="http://schemas.microsoft.com/office/drawing/2014/main" id="{B48A7958-64F4-EF29-1403-9E9867CA2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4EF7021-A0CB-472A-32AD-E6CD9A97F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BB249ED-C148-7900-FC2C-0DDD7ACBB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66A2A20-E4C3-4E38-4D76-1853626C2675}"/>
              </a:ext>
            </a:extLst>
          </p:cNvPr>
          <p:cNvSpPr/>
          <p:nvPr/>
        </p:nvSpPr>
        <p:spPr>
          <a:xfrm>
            <a:off x="-7520" y="-1"/>
            <a:ext cx="270000" cy="1121103"/>
          </a:xfrm>
          <a:prstGeom prst="rect">
            <a:avLst/>
          </a:prstGeom>
          <a:solidFill>
            <a:srgbClr val="3B62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16" name="Table 15">
            <a:extLst>
              <a:ext uri="{FF2B5EF4-FFF2-40B4-BE49-F238E27FC236}">
                <a16:creationId xmlns:a16="http://schemas.microsoft.com/office/drawing/2014/main" id="{E2F5C25C-0119-0FF7-D6FD-124DDD387371}"/>
              </a:ext>
            </a:extLst>
          </p:cNvPr>
          <p:cNvGraphicFramePr>
            <a:graphicFrameLocks noGrp="1"/>
          </p:cNvGraphicFramePr>
          <p:nvPr>
            <p:extLst>
              <p:ext uri="{D42A27DB-BD31-4B8C-83A1-F6EECF244321}">
                <p14:modId xmlns:p14="http://schemas.microsoft.com/office/powerpoint/2010/main" val="1421960494"/>
              </p:ext>
            </p:extLst>
          </p:nvPr>
        </p:nvGraphicFramePr>
        <p:xfrm>
          <a:off x="750095" y="2917030"/>
          <a:ext cx="9873987" cy="2307515"/>
        </p:xfrm>
        <a:graphic>
          <a:graphicData uri="http://schemas.openxmlformats.org/drawingml/2006/table">
            <a:tbl>
              <a:tblPr bandRow="1">
                <a:tableStyleId>{5C22544A-7EE6-4342-B048-85BDC9FD1C3A}</a:tableStyleId>
              </a:tblPr>
              <a:tblGrid>
                <a:gridCol w="3291329">
                  <a:extLst>
                    <a:ext uri="{9D8B030D-6E8A-4147-A177-3AD203B41FA5}">
                      <a16:colId xmlns:a16="http://schemas.microsoft.com/office/drawing/2014/main" val="1252504730"/>
                    </a:ext>
                  </a:extLst>
                </a:gridCol>
                <a:gridCol w="3291329">
                  <a:extLst>
                    <a:ext uri="{9D8B030D-6E8A-4147-A177-3AD203B41FA5}">
                      <a16:colId xmlns:a16="http://schemas.microsoft.com/office/drawing/2014/main" val="3773273335"/>
                    </a:ext>
                  </a:extLst>
                </a:gridCol>
                <a:gridCol w="3291329">
                  <a:extLst>
                    <a:ext uri="{9D8B030D-6E8A-4147-A177-3AD203B41FA5}">
                      <a16:colId xmlns:a16="http://schemas.microsoft.com/office/drawing/2014/main" val="505109222"/>
                    </a:ext>
                  </a:extLst>
                </a:gridCol>
              </a:tblGrid>
              <a:tr h="387275">
                <a:tc>
                  <a:txBody>
                    <a:bodyPr/>
                    <a:lstStyle/>
                    <a:p>
                      <a:r>
                        <a:rPr lang="en-US" b="1"/>
                        <a:t>Cleaning Step</a:t>
                      </a:r>
                      <a:endParaRPr lang="en-US"/>
                    </a:p>
                  </a:txBody>
                  <a:tcPr anchor="ctr">
                    <a:lnL>
                      <a:noFill/>
                    </a:lnL>
                    <a:lnR>
                      <a:noFill/>
                    </a:lnR>
                    <a:lnT>
                      <a:noFill/>
                    </a:lnT>
                    <a:lnB>
                      <a:noFill/>
                    </a:lnB>
                    <a:noFill/>
                  </a:tcPr>
                </a:tc>
                <a:tc>
                  <a:txBody>
                    <a:bodyPr/>
                    <a:lstStyle/>
                    <a:p>
                      <a:r>
                        <a:rPr lang="en-US" b="1"/>
                        <a:t>What We Did</a:t>
                      </a:r>
                      <a:endParaRPr lang="en-US"/>
                    </a:p>
                  </a:txBody>
                  <a:tcPr anchor="ctr">
                    <a:lnL>
                      <a:noFill/>
                    </a:lnL>
                    <a:lnR>
                      <a:noFill/>
                    </a:lnR>
                    <a:lnT>
                      <a:noFill/>
                    </a:lnT>
                    <a:lnB>
                      <a:noFill/>
                    </a:lnB>
                    <a:noFill/>
                  </a:tcPr>
                </a:tc>
                <a:tc>
                  <a:txBody>
                    <a:bodyPr/>
                    <a:lstStyle/>
                    <a:p>
                      <a:r>
                        <a:rPr lang="en-US" b="1"/>
                        <a:t>Why This Was Necessary</a:t>
                      </a:r>
                      <a:endParaRPr lang="en-US"/>
                    </a:p>
                  </a:txBody>
                  <a:tcPr anchor="ctr">
                    <a:lnL>
                      <a:noFill/>
                    </a:lnL>
                    <a:lnR>
                      <a:noFill/>
                    </a:lnR>
                    <a:lnT>
                      <a:noFill/>
                    </a:lnT>
                    <a:lnB>
                      <a:noFill/>
                    </a:lnB>
                    <a:noFill/>
                  </a:tcPr>
                </a:tc>
                <a:extLst>
                  <a:ext uri="{0D108BD9-81ED-4DB2-BD59-A6C34878D82A}">
                    <a16:rowId xmlns:a16="http://schemas.microsoft.com/office/drawing/2014/main" val="2988057279"/>
                  </a:ext>
                </a:extLst>
              </a:tr>
              <a:tr h="622755">
                <a:tc>
                  <a:txBody>
                    <a:bodyPr/>
                    <a:lstStyle/>
                    <a:p>
                      <a:r>
                        <a:rPr lang="en-US" b="1"/>
                        <a:t>Group by zip_code_prefix</a:t>
                      </a:r>
                      <a:endParaRPr lang="en-US"/>
                    </a:p>
                  </a:txBody>
                  <a:tcPr anchor="ctr">
                    <a:lnL>
                      <a:noFill/>
                    </a:lnL>
                    <a:lnR>
                      <a:noFill/>
                    </a:lnR>
                    <a:lnT>
                      <a:noFill/>
                    </a:lnT>
                    <a:lnB>
                      <a:noFill/>
                    </a:lnB>
                    <a:noFill/>
                  </a:tcPr>
                </a:tc>
                <a:tc>
                  <a:txBody>
                    <a:bodyPr/>
                    <a:lstStyle/>
                    <a:p>
                      <a:r>
                        <a:rPr lang="en-US"/>
                        <a:t>Averaged customer points per </a:t>
                      </a:r>
                      <a:r>
                        <a:rPr lang="en-US" err="1"/>
                        <a:t>zip_code_prefix</a:t>
                      </a:r>
                      <a:r>
                        <a:rPr lang="en-US"/>
                        <a:t>.</a:t>
                      </a:r>
                    </a:p>
                  </a:txBody>
                  <a:tcPr anchor="ctr">
                    <a:lnL>
                      <a:noFill/>
                    </a:lnL>
                    <a:lnR>
                      <a:noFill/>
                    </a:lnR>
                    <a:lnT>
                      <a:noFill/>
                    </a:lnT>
                    <a:lnB>
                      <a:noFill/>
                    </a:lnB>
                    <a:noFill/>
                  </a:tcPr>
                </a:tc>
                <a:tc>
                  <a:txBody>
                    <a:bodyPr/>
                    <a:lstStyle/>
                    <a:p>
                      <a:r>
                        <a:rPr lang="en-US"/>
                        <a:t>Reduced noise and clutter from raw data points.</a:t>
                      </a:r>
                    </a:p>
                  </a:txBody>
                  <a:tcPr anchor="ctr">
                    <a:lnL>
                      <a:noFill/>
                    </a:lnL>
                    <a:lnR>
                      <a:noFill/>
                    </a:lnR>
                    <a:lnT>
                      <a:noFill/>
                    </a:lnT>
                    <a:lnB>
                      <a:noFill/>
                    </a:lnB>
                    <a:noFill/>
                  </a:tcPr>
                </a:tc>
                <a:extLst>
                  <a:ext uri="{0D108BD9-81ED-4DB2-BD59-A6C34878D82A}">
                    <a16:rowId xmlns:a16="http://schemas.microsoft.com/office/drawing/2014/main" val="3236301583"/>
                  </a:ext>
                </a:extLst>
              </a:tr>
              <a:tr h="622755">
                <a:tc>
                  <a:txBody>
                    <a:bodyPr/>
                    <a:lstStyle/>
                    <a:p>
                      <a:r>
                        <a:rPr lang="en-US" b="1"/>
                        <a:t>Calculate Central Points</a:t>
                      </a:r>
                      <a:endParaRPr lang="en-US"/>
                    </a:p>
                  </a:txBody>
                  <a:tcPr anchor="ctr">
                    <a:lnL>
                      <a:noFill/>
                    </a:lnL>
                    <a:lnR>
                      <a:noFill/>
                    </a:lnR>
                    <a:lnT>
                      <a:noFill/>
                    </a:lnT>
                    <a:lnB>
                      <a:noFill/>
                    </a:lnB>
                    <a:noFill/>
                  </a:tcPr>
                </a:tc>
                <a:tc>
                  <a:txBody>
                    <a:bodyPr/>
                    <a:lstStyle/>
                    <a:p>
                      <a:r>
                        <a:rPr lang="en-US"/>
                        <a:t>Consolidated entries to a single point per city.</a:t>
                      </a:r>
                    </a:p>
                  </a:txBody>
                  <a:tcPr anchor="ctr">
                    <a:lnL>
                      <a:noFill/>
                    </a:lnL>
                    <a:lnR>
                      <a:noFill/>
                    </a:lnR>
                    <a:lnT>
                      <a:noFill/>
                    </a:lnT>
                    <a:lnB>
                      <a:noFill/>
                    </a:lnB>
                    <a:noFill/>
                  </a:tcPr>
                </a:tc>
                <a:tc>
                  <a:txBody>
                    <a:bodyPr/>
                    <a:lstStyle/>
                    <a:p>
                      <a:r>
                        <a:rPr lang="en-US"/>
                        <a:t>Improved consistency and accuracy of city representation.</a:t>
                      </a:r>
                    </a:p>
                  </a:txBody>
                  <a:tcPr anchor="ctr">
                    <a:lnL>
                      <a:noFill/>
                    </a:lnL>
                    <a:lnR>
                      <a:noFill/>
                    </a:lnR>
                    <a:lnT>
                      <a:noFill/>
                    </a:lnT>
                    <a:lnB>
                      <a:noFill/>
                    </a:lnB>
                    <a:noFill/>
                  </a:tcPr>
                </a:tc>
                <a:extLst>
                  <a:ext uri="{0D108BD9-81ED-4DB2-BD59-A6C34878D82A}">
                    <a16:rowId xmlns:a16="http://schemas.microsoft.com/office/drawing/2014/main" val="606037851"/>
                  </a:ext>
                </a:extLst>
              </a:tr>
              <a:tr h="622755">
                <a:tc>
                  <a:txBody>
                    <a:bodyPr/>
                    <a:lstStyle/>
                    <a:p>
                      <a:r>
                        <a:rPr lang="en-US" b="1"/>
                        <a:t>Visual Clarity Enhancement</a:t>
                      </a:r>
                      <a:endParaRPr lang="en-US"/>
                    </a:p>
                  </a:txBody>
                  <a:tcPr anchor="ctr">
                    <a:lnL>
                      <a:noFill/>
                    </a:lnL>
                    <a:lnR>
                      <a:noFill/>
                    </a:lnR>
                    <a:lnT>
                      <a:noFill/>
                    </a:lnT>
                    <a:lnB>
                      <a:noFill/>
                    </a:lnB>
                    <a:noFill/>
                  </a:tcPr>
                </a:tc>
                <a:tc>
                  <a:txBody>
                    <a:bodyPr/>
                    <a:lstStyle/>
                    <a:p>
                      <a:r>
                        <a:rPr lang="en-US"/>
                        <a:t>Used pastel colors for better visibility.</a:t>
                      </a:r>
                    </a:p>
                  </a:txBody>
                  <a:tcPr anchor="ctr">
                    <a:lnL>
                      <a:noFill/>
                    </a:lnL>
                    <a:lnR>
                      <a:noFill/>
                    </a:lnR>
                    <a:lnT>
                      <a:noFill/>
                    </a:lnT>
                    <a:lnB>
                      <a:noFill/>
                    </a:lnB>
                    <a:noFill/>
                  </a:tcPr>
                </a:tc>
                <a:tc>
                  <a:txBody>
                    <a:bodyPr/>
                    <a:lstStyle/>
                    <a:p>
                      <a:r>
                        <a:rPr lang="en-US"/>
                        <a:t>Made comparison of top cities easier and more effective.</a:t>
                      </a:r>
                    </a:p>
                  </a:txBody>
                  <a:tcPr anchor="ctr">
                    <a:lnL>
                      <a:noFill/>
                    </a:lnL>
                    <a:lnR>
                      <a:noFill/>
                    </a:lnR>
                    <a:lnT>
                      <a:noFill/>
                    </a:lnT>
                    <a:lnB>
                      <a:noFill/>
                    </a:lnB>
                    <a:noFill/>
                  </a:tcPr>
                </a:tc>
                <a:extLst>
                  <a:ext uri="{0D108BD9-81ED-4DB2-BD59-A6C34878D82A}">
                    <a16:rowId xmlns:a16="http://schemas.microsoft.com/office/drawing/2014/main" val="2379610933"/>
                  </a:ext>
                </a:extLst>
              </a:tr>
            </a:tbl>
          </a:graphicData>
        </a:graphic>
      </p:graphicFrame>
      <p:sp>
        <p:nvSpPr>
          <p:cNvPr id="19" name="TextBox 17">
            <a:extLst>
              <a:ext uri="{FF2B5EF4-FFF2-40B4-BE49-F238E27FC236}">
                <a16:creationId xmlns:a16="http://schemas.microsoft.com/office/drawing/2014/main" id="{7E07B13C-0ED2-9757-1D5C-F2E0C2DCD1A2}"/>
              </a:ext>
            </a:extLst>
          </p:cNvPr>
          <p:cNvSpPr txBox="1"/>
          <p:nvPr/>
        </p:nvSpPr>
        <p:spPr>
          <a:xfrm>
            <a:off x="128587" y="2384822"/>
            <a:ext cx="4802981"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Cleaning (How Outliers Were Handled):</a:t>
            </a:r>
          </a:p>
          <a:p>
            <a:endParaRPr lang="en-US"/>
          </a:p>
        </p:txBody>
      </p:sp>
    </p:spTree>
    <p:extLst>
      <p:ext uri="{BB962C8B-B14F-4D97-AF65-F5344CB8AC3E}">
        <p14:creationId xmlns:p14="http://schemas.microsoft.com/office/powerpoint/2010/main" val="4149413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251AA1-050E-0DC7-3EFD-C8C491A9962F}"/>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FE2306-0039-287A-8A78-3B2D7F80A7C5}"/>
              </a:ext>
            </a:extLst>
          </p:cNvPr>
          <p:cNvSpPr>
            <a:spLocks noGrp="1"/>
          </p:cNvSpPr>
          <p:nvPr>
            <p:ph type="title"/>
          </p:nvPr>
        </p:nvSpPr>
        <p:spPr>
          <a:xfrm>
            <a:off x="1137034" y="609597"/>
            <a:ext cx="9392421" cy="1330841"/>
          </a:xfrm>
        </p:spPr>
        <p:txBody>
          <a:bodyPr>
            <a:normAutofit/>
          </a:bodyPr>
          <a:lstStyle/>
          <a:p>
            <a:r>
              <a:rPr lang="en-PH" sz="4100"/>
              <a:t>Objective 1: </a:t>
            </a:r>
            <a:r>
              <a:rPr lang="en-US" sz="4100">
                <a:latin typeface="Aptos Display"/>
                <a:ea typeface="Sans Serif Collection"/>
                <a:cs typeface="Sans Serif Collection"/>
              </a:rPr>
              <a:t>Identify customer distribution and sales performance by location</a:t>
            </a:r>
            <a:endParaRPr lang="en-PH" sz="4100">
              <a:latin typeface="Aptos Display"/>
            </a:endParaRPr>
          </a:p>
        </p:txBody>
      </p:sp>
      <p:sp>
        <p:nvSpPr>
          <p:cNvPr id="5" name="Content Placeholder 4">
            <a:extLst>
              <a:ext uri="{FF2B5EF4-FFF2-40B4-BE49-F238E27FC236}">
                <a16:creationId xmlns:a16="http://schemas.microsoft.com/office/drawing/2014/main" id="{4F26E887-A725-DFFE-095B-4426746BDAE6}"/>
              </a:ext>
            </a:extLst>
          </p:cNvPr>
          <p:cNvSpPr>
            <a:spLocks noGrp="1"/>
          </p:cNvSpPr>
          <p:nvPr>
            <p:ph idx="1"/>
          </p:nvPr>
        </p:nvSpPr>
        <p:spPr>
          <a:xfrm>
            <a:off x="561940" y="2198362"/>
            <a:ext cx="4958966" cy="3917773"/>
          </a:xfrm>
        </p:spPr>
        <p:txBody>
          <a:bodyPr vert="horz" lIns="91440" tIns="45720" rIns="91440" bIns="45720" rtlCol="0" anchor="t">
            <a:normAutofit lnSpcReduction="10000"/>
          </a:bodyPr>
          <a:lstStyle/>
          <a:p>
            <a:pPr marL="0" indent="0">
              <a:buNone/>
            </a:pPr>
            <a:r>
              <a:rPr lang="en-US" sz="1400" b="1"/>
              <a:t>Handling Missing Values:</a:t>
            </a:r>
            <a:endParaRPr lang="en-US" b="1"/>
          </a:p>
          <a:p>
            <a:r>
              <a:rPr lang="en-US" sz="1400">
                <a:ea typeface="+mn-lt"/>
                <a:cs typeface="+mn-lt"/>
              </a:rPr>
              <a:t>Dropped rows with missing entries in critical columns (</a:t>
            </a:r>
            <a:r>
              <a:rPr lang="en-US" sz="1400" err="1">
                <a:ea typeface="+mn-lt"/>
                <a:cs typeface="+mn-lt"/>
              </a:rPr>
              <a:t>geolocation_lat</a:t>
            </a:r>
            <a:r>
              <a:rPr lang="en-US" sz="1400">
                <a:ea typeface="+mn-lt"/>
                <a:cs typeface="+mn-lt"/>
              </a:rPr>
              <a:t>, </a:t>
            </a:r>
            <a:r>
              <a:rPr lang="en-US" sz="1400" err="1">
                <a:ea typeface="+mn-lt"/>
                <a:cs typeface="+mn-lt"/>
              </a:rPr>
              <a:t>geolocation_lng</a:t>
            </a:r>
            <a:r>
              <a:rPr lang="en-US" sz="1400">
                <a:ea typeface="+mn-lt"/>
                <a:cs typeface="+mn-lt"/>
              </a:rPr>
              <a:t>, </a:t>
            </a:r>
            <a:r>
              <a:rPr lang="en-US" sz="1400" err="1">
                <a:ea typeface="+mn-lt"/>
                <a:cs typeface="+mn-lt"/>
              </a:rPr>
              <a:t>geolocation_zip_code_prefix</a:t>
            </a:r>
            <a:r>
              <a:rPr lang="en-US" sz="1400">
                <a:ea typeface="+mn-lt"/>
                <a:cs typeface="+mn-lt"/>
              </a:rPr>
              <a:t>, </a:t>
            </a:r>
            <a:r>
              <a:rPr lang="en-US" sz="1400" err="1">
                <a:ea typeface="+mn-lt"/>
                <a:cs typeface="+mn-lt"/>
              </a:rPr>
              <a:t>customer_id</a:t>
            </a:r>
            <a:r>
              <a:rPr lang="en-US" sz="1400">
                <a:ea typeface="+mn-lt"/>
                <a:cs typeface="+mn-lt"/>
              </a:rPr>
              <a:t>, </a:t>
            </a:r>
            <a:r>
              <a:rPr lang="en-US" sz="1400" err="1">
                <a:ea typeface="+mn-lt"/>
                <a:cs typeface="+mn-lt"/>
              </a:rPr>
              <a:t>payment_value</a:t>
            </a:r>
            <a:r>
              <a:rPr lang="en-US" sz="1400">
                <a:ea typeface="+mn-lt"/>
                <a:cs typeface="+mn-lt"/>
              </a:rPr>
              <a:t>).</a:t>
            </a:r>
            <a:endParaRPr lang="en-US" sz="1400"/>
          </a:p>
          <a:p>
            <a:pPr marL="0" indent="0">
              <a:buNone/>
            </a:pPr>
            <a:endParaRPr lang="en-US" sz="1400"/>
          </a:p>
          <a:p>
            <a:pPr marL="0" indent="0">
              <a:buNone/>
            </a:pPr>
            <a:r>
              <a:rPr lang="en-US" sz="1400" b="1"/>
              <a:t>Data Transformation:</a:t>
            </a:r>
            <a:endParaRPr lang="en-US" b="1"/>
          </a:p>
          <a:p>
            <a:r>
              <a:rPr lang="en-US" sz="1400">
                <a:ea typeface="+mn-lt"/>
                <a:cs typeface="+mn-lt"/>
              </a:rPr>
              <a:t>Merged datasets (</a:t>
            </a:r>
            <a:r>
              <a:rPr lang="en-US" sz="1400" err="1">
                <a:ea typeface="+mn-lt"/>
                <a:cs typeface="+mn-lt"/>
              </a:rPr>
              <a:t>olist_customers</a:t>
            </a:r>
            <a:r>
              <a:rPr lang="en-US" sz="1400">
                <a:ea typeface="+mn-lt"/>
                <a:cs typeface="+mn-lt"/>
              </a:rPr>
              <a:t>, </a:t>
            </a:r>
            <a:r>
              <a:rPr lang="en-US" sz="1400" err="1">
                <a:ea typeface="+mn-lt"/>
                <a:cs typeface="+mn-lt"/>
              </a:rPr>
              <a:t>olist_orders</a:t>
            </a:r>
            <a:r>
              <a:rPr lang="en-US" sz="1400">
                <a:ea typeface="+mn-lt"/>
                <a:cs typeface="+mn-lt"/>
              </a:rPr>
              <a:t>, </a:t>
            </a:r>
            <a:r>
              <a:rPr lang="en-US" sz="1400" err="1">
                <a:ea typeface="+mn-lt"/>
                <a:cs typeface="+mn-lt"/>
              </a:rPr>
              <a:t>olist_order_payments</a:t>
            </a:r>
            <a:r>
              <a:rPr lang="en-US" sz="1400">
                <a:ea typeface="+mn-lt"/>
                <a:cs typeface="+mn-lt"/>
              </a:rPr>
              <a:t>) to prepare </a:t>
            </a:r>
            <a:r>
              <a:rPr lang="en-US" sz="1400" err="1">
                <a:ea typeface="+mn-lt"/>
                <a:cs typeface="+mn-lt"/>
              </a:rPr>
              <a:t>sales_by_location</a:t>
            </a:r>
            <a:r>
              <a:rPr lang="en-US" sz="1400">
                <a:ea typeface="+mn-lt"/>
                <a:cs typeface="+mn-lt"/>
              </a:rPr>
              <a:t> </a:t>
            </a:r>
            <a:r>
              <a:rPr lang="en-US" sz="1400" err="1">
                <a:ea typeface="+mn-lt"/>
                <a:cs typeface="+mn-lt"/>
              </a:rPr>
              <a:t>DataFrame</a:t>
            </a:r>
            <a:r>
              <a:rPr lang="en-US" sz="1400">
                <a:ea typeface="+mn-lt"/>
                <a:cs typeface="+mn-lt"/>
              </a:rPr>
              <a:t>.</a:t>
            </a:r>
            <a:endParaRPr lang="en-US" sz="1400"/>
          </a:p>
          <a:p>
            <a:r>
              <a:rPr lang="en-US" sz="1400">
                <a:ea typeface="+mn-lt"/>
                <a:cs typeface="+mn-lt"/>
              </a:rPr>
              <a:t>Aggregated sales data per city to provide a reliable summary.</a:t>
            </a:r>
            <a:endParaRPr lang="en-US" sz="1400"/>
          </a:p>
          <a:p>
            <a:pPr marL="0" indent="0">
              <a:buNone/>
            </a:pPr>
            <a:endParaRPr lang="en-US" sz="1400"/>
          </a:p>
          <a:p>
            <a:pPr marL="0" indent="0">
              <a:buNone/>
            </a:pPr>
            <a:r>
              <a:rPr lang="en-US" sz="1400" b="1"/>
              <a:t>Outlier Handling:</a:t>
            </a:r>
            <a:endParaRPr lang="en-US" b="1"/>
          </a:p>
          <a:p>
            <a:r>
              <a:rPr lang="en-US" sz="1400">
                <a:ea typeface="+mn-lt"/>
                <a:cs typeface="+mn-lt"/>
              </a:rPr>
              <a:t>Removed cities with unusually low sales values (</a:t>
            </a:r>
            <a:r>
              <a:rPr lang="en-US" sz="1400" err="1">
                <a:ea typeface="+mn-lt"/>
                <a:cs typeface="+mn-lt"/>
              </a:rPr>
              <a:t>payment_value</a:t>
            </a:r>
            <a:r>
              <a:rPr lang="en-US" sz="1400">
                <a:ea typeface="+mn-lt"/>
                <a:cs typeface="+mn-lt"/>
              </a:rPr>
              <a:t> &lt; 1000) - threshold set.</a:t>
            </a:r>
            <a:endParaRPr lang="en-US" sz="1400"/>
          </a:p>
          <a:p>
            <a:endParaRPr lang="en-US" sz="1400"/>
          </a:p>
        </p:txBody>
      </p:sp>
      <p:pic>
        <p:nvPicPr>
          <p:cNvPr id="4" name="Content Placeholder 3" descr="A graph of sales by city&#10;&#10;AI-generated content may be incorrect.">
            <a:extLst>
              <a:ext uri="{FF2B5EF4-FFF2-40B4-BE49-F238E27FC236}">
                <a16:creationId xmlns:a16="http://schemas.microsoft.com/office/drawing/2014/main" id="{957EAC31-6311-2BAD-2D60-4A9F9090DA4B}"/>
              </a:ext>
            </a:extLst>
          </p:cNvPr>
          <p:cNvPicPr>
            <a:picLocks noChangeAspect="1"/>
          </p:cNvPicPr>
          <p:nvPr/>
        </p:nvPicPr>
        <p:blipFill>
          <a:blip r:embed="rId3"/>
          <a:stretch>
            <a:fillRect/>
          </a:stretch>
        </p:blipFill>
        <p:spPr>
          <a:xfrm>
            <a:off x="5080350" y="2194762"/>
            <a:ext cx="6830089" cy="3233009"/>
          </a:xfrm>
          <a:prstGeom prst="rect">
            <a:avLst/>
          </a:prstGeom>
        </p:spPr>
      </p:pic>
      <p:sp>
        <p:nvSpPr>
          <p:cNvPr id="30" name="Freeform: Shape 29">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5">
            <a:extLst>
              <a:ext uri="{FF2B5EF4-FFF2-40B4-BE49-F238E27FC236}">
                <a16:creationId xmlns:a16="http://schemas.microsoft.com/office/drawing/2014/main" id="{ECC19680-75F0-77AA-6183-9A2A5552C507}"/>
              </a:ext>
            </a:extLst>
          </p:cNvPr>
          <p:cNvSpPr/>
          <p:nvPr/>
        </p:nvSpPr>
        <p:spPr>
          <a:xfrm>
            <a:off x="-7520" y="-1"/>
            <a:ext cx="270000" cy="1121103"/>
          </a:xfrm>
          <a:prstGeom prst="rect">
            <a:avLst/>
          </a:prstGeom>
          <a:solidFill>
            <a:srgbClr val="3B62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TextBox 7">
            <a:extLst>
              <a:ext uri="{FF2B5EF4-FFF2-40B4-BE49-F238E27FC236}">
                <a16:creationId xmlns:a16="http://schemas.microsoft.com/office/drawing/2014/main" id="{F4E7D620-034D-A146-A6C0-7EBCF83634A6}"/>
              </a:ext>
            </a:extLst>
          </p:cNvPr>
          <p:cNvSpPr txBox="1"/>
          <p:nvPr/>
        </p:nvSpPr>
        <p:spPr>
          <a:xfrm>
            <a:off x="6550325" y="5428891"/>
            <a:ext cx="4942935" cy="7232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100">
                <a:latin typeface="Aptos Display"/>
              </a:rPr>
              <a:t>Sales Performance </a:t>
            </a:r>
            <a:endParaRPr lang="en-US"/>
          </a:p>
        </p:txBody>
      </p:sp>
    </p:spTree>
    <p:extLst>
      <p:ext uri="{BB962C8B-B14F-4D97-AF65-F5344CB8AC3E}">
        <p14:creationId xmlns:p14="http://schemas.microsoft.com/office/powerpoint/2010/main" val="3374088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136FDFE-C2BE-990A-D38E-4A6BA81234CF}"/>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F3856E9-4239-4EE7-A372-FDCF4882F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CC9CDCF-90F8-42B0-BD0A-794C52688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30095"/>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1" name="Group 20">
            <a:extLst>
              <a:ext uri="{FF2B5EF4-FFF2-40B4-BE49-F238E27FC236}">
                <a16:creationId xmlns:a16="http://schemas.microsoft.com/office/drawing/2014/main" id="{C07D05FE-3FB8-4314-A050-9AB40814D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1219"/>
            <a:ext cx="5646974" cy="6483075"/>
            <a:chOff x="-19221" y="0"/>
            <a:chExt cx="5646974" cy="6483075"/>
          </a:xfrm>
        </p:grpSpPr>
        <p:sp>
          <p:nvSpPr>
            <p:cNvPr id="22" name="Freeform: Shape 21">
              <a:extLst>
                <a:ext uri="{FF2B5EF4-FFF2-40B4-BE49-F238E27FC236}">
                  <a16:creationId xmlns:a16="http://schemas.microsoft.com/office/drawing/2014/main" id="{BDDC6C42-DDD5-4105-85F2-9C052563A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DFB95E12-4EF0-42F7-BCF9-AD31B4C8E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2338F8B2-67A9-4086-9341-7705CAB6F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E653AAAF-CCEF-494B-9366-16BB3815A6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34B356D9-49C3-412F-8E03-AC9AE837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8169811A-D35A-5C57-CAEF-D7CE206BCA8F}"/>
              </a:ext>
            </a:extLst>
          </p:cNvPr>
          <p:cNvSpPr>
            <a:spLocks noGrp="1"/>
          </p:cNvSpPr>
          <p:nvPr>
            <p:ph type="title"/>
          </p:nvPr>
        </p:nvSpPr>
        <p:spPr>
          <a:xfrm>
            <a:off x="6169774" y="3560001"/>
            <a:ext cx="5325540" cy="2820908"/>
          </a:xfrm>
        </p:spPr>
        <p:txBody>
          <a:bodyPr vert="horz" lIns="91440" tIns="45720" rIns="91440" bIns="45720" rtlCol="0">
            <a:normAutofit/>
          </a:bodyPr>
          <a:lstStyle/>
          <a:p>
            <a:r>
              <a:rPr lang="en-US" sz="4000" b="1" kern="1200" err="1">
                <a:solidFill>
                  <a:schemeClr val="tx2"/>
                </a:solidFill>
                <a:latin typeface="+mj-lt"/>
                <a:ea typeface="+mj-ea"/>
                <a:cs typeface="+mj-cs"/>
              </a:rPr>
              <a:t>O</a:t>
            </a:r>
            <a:r>
              <a:rPr lang="en-US" sz="4000" b="1" err="1">
                <a:solidFill>
                  <a:schemeClr val="tx2"/>
                </a:solidFill>
              </a:rPr>
              <a:t>list</a:t>
            </a:r>
            <a:r>
              <a:rPr lang="en-US" sz="4000" b="1">
                <a:solidFill>
                  <a:schemeClr val="tx2"/>
                </a:solidFill>
              </a:rPr>
              <a:t> Product Category Performance Analysis </a:t>
            </a:r>
            <a:endParaRPr lang="en-US" sz="4000" b="1" kern="1200">
              <a:solidFill>
                <a:schemeClr val="tx2"/>
              </a:solidFill>
              <a:latin typeface="+mj-lt"/>
              <a:ea typeface="+mj-ea"/>
              <a:cs typeface="+mj-cs"/>
            </a:endParaRPr>
          </a:p>
        </p:txBody>
      </p:sp>
      <p:grpSp>
        <p:nvGrpSpPr>
          <p:cNvPr id="13" name="Group 12">
            <a:extLst>
              <a:ext uri="{FF2B5EF4-FFF2-40B4-BE49-F238E27FC236}">
                <a16:creationId xmlns:a16="http://schemas.microsoft.com/office/drawing/2014/main" id="{369B3AFE-6D3E-FFE1-BA5B-FBBE3BE416AC}"/>
              </a:ext>
            </a:extLst>
          </p:cNvPr>
          <p:cNvGrpSpPr/>
          <p:nvPr/>
        </p:nvGrpSpPr>
        <p:grpSpPr>
          <a:xfrm>
            <a:off x="612601" y="1957307"/>
            <a:ext cx="3801957" cy="2970920"/>
            <a:chOff x="543153" y="2137804"/>
            <a:chExt cx="3801957" cy="2970920"/>
          </a:xfrm>
        </p:grpSpPr>
        <p:pic>
          <p:nvPicPr>
            <p:cNvPr id="8" name="Picture 7">
              <a:extLst>
                <a:ext uri="{FF2B5EF4-FFF2-40B4-BE49-F238E27FC236}">
                  <a16:creationId xmlns:a16="http://schemas.microsoft.com/office/drawing/2014/main" id="{3D914779-3362-5239-0052-26A108097D89}"/>
                </a:ext>
              </a:extLst>
            </p:cNvPr>
            <p:cNvPicPr>
              <a:picLocks noChangeAspect="1"/>
            </p:cNvPicPr>
            <p:nvPr/>
          </p:nvPicPr>
          <p:blipFill>
            <a:blip r:embed="rId2"/>
            <a:srcRect l="5255" b="11539"/>
            <a:stretch/>
          </p:blipFill>
          <p:spPr>
            <a:xfrm>
              <a:off x="1239534" y="3385540"/>
              <a:ext cx="1804887" cy="1723184"/>
            </a:xfrm>
            <a:prstGeom prst="rect">
              <a:avLst/>
            </a:prstGeom>
          </p:spPr>
        </p:pic>
        <p:pic>
          <p:nvPicPr>
            <p:cNvPr id="9" name="Picture 8">
              <a:extLst>
                <a:ext uri="{FF2B5EF4-FFF2-40B4-BE49-F238E27FC236}">
                  <a16:creationId xmlns:a16="http://schemas.microsoft.com/office/drawing/2014/main" id="{BB238F77-71D3-D1DE-1C71-86B130B1CF5E}"/>
                </a:ext>
              </a:extLst>
            </p:cNvPr>
            <p:cNvPicPr>
              <a:picLocks noChangeAspect="1"/>
            </p:cNvPicPr>
            <p:nvPr/>
          </p:nvPicPr>
          <p:blipFill>
            <a:blip r:embed="rId3"/>
            <a:srcRect l="9672" t="7211" r="5934" b="7639"/>
            <a:stretch/>
          </p:blipFill>
          <p:spPr>
            <a:xfrm>
              <a:off x="543153" y="2293749"/>
              <a:ext cx="1311851" cy="1411291"/>
            </a:xfrm>
            <a:prstGeom prst="rect">
              <a:avLst/>
            </a:prstGeom>
          </p:spPr>
        </p:pic>
        <p:pic>
          <p:nvPicPr>
            <p:cNvPr id="11" name="Picture 10">
              <a:extLst>
                <a:ext uri="{FF2B5EF4-FFF2-40B4-BE49-F238E27FC236}">
                  <a16:creationId xmlns:a16="http://schemas.microsoft.com/office/drawing/2014/main" id="{E72B6C67-7F33-503F-19A5-ACA38815908F}"/>
                </a:ext>
              </a:extLst>
            </p:cNvPr>
            <p:cNvPicPr>
              <a:picLocks noChangeAspect="1"/>
            </p:cNvPicPr>
            <p:nvPr/>
          </p:nvPicPr>
          <p:blipFill>
            <a:blip r:embed="rId4"/>
            <a:stretch>
              <a:fillRect/>
            </a:stretch>
          </p:blipFill>
          <p:spPr>
            <a:xfrm>
              <a:off x="2440113" y="2137804"/>
              <a:ext cx="1904997" cy="1723183"/>
            </a:xfrm>
            <a:prstGeom prst="rect">
              <a:avLst/>
            </a:prstGeom>
          </p:spPr>
        </p:pic>
      </p:grpSp>
    </p:spTree>
    <p:extLst>
      <p:ext uri="{BB962C8B-B14F-4D97-AF65-F5344CB8AC3E}">
        <p14:creationId xmlns:p14="http://schemas.microsoft.com/office/powerpoint/2010/main" val="5763902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2e94ab8b-b80e-444a-ab20-94b3a7f8910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96FB2523436C5418D9262C164965E03" ma:contentTypeVersion="10" ma:contentTypeDescription="Create a new document." ma:contentTypeScope="" ma:versionID="9372b48286078a6bde39cf04b5433209">
  <xsd:schema xmlns:xsd="http://www.w3.org/2001/XMLSchema" xmlns:xs="http://www.w3.org/2001/XMLSchema" xmlns:p="http://schemas.microsoft.com/office/2006/metadata/properties" xmlns:ns3="2e94ab8b-b80e-444a-ab20-94b3a7f89108" targetNamespace="http://schemas.microsoft.com/office/2006/metadata/properties" ma:root="true" ma:fieldsID="ee1284ce5062f5020f0df110dbf9ecc7" ns3:_="">
    <xsd:import namespace="2e94ab8b-b80e-444a-ab20-94b3a7f89108"/>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System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94ab8b-b80e-444a-ab20-94b3a7f89108"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905EFD-928B-4FDB-8F63-4422E9930607}">
  <ds:schemaRefs>
    <ds:schemaRef ds:uri="http://schemas.microsoft.com/sharepoint/v3/contenttype/forms"/>
  </ds:schemaRefs>
</ds:datastoreItem>
</file>

<file path=customXml/itemProps2.xml><?xml version="1.0" encoding="utf-8"?>
<ds:datastoreItem xmlns:ds="http://schemas.openxmlformats.org/officeDocument/2006/customXml" ds:itemID="{34E71680-C801-4A18-8464-DBBC5DF058D6}">
  <ds:schemaRefs>
    <ds:schemaRef ds:uri="2e94ab8b-b80e-444a-ab20-94b3a7f8910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FAB6A19-EDD3-4407-9B58-3831EF13B3D8}">
  <ds:schemaRefs>
    <ds:schemaRef ds:uri="2e94ab8b-b80e-444a-ab20-94b3a7f8910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54</Slides>
  <Notes>20</Notes>
  <HiddenSlides>1</HiddenSlide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PowerPoint Presentation</vt:lpstr>
      <vt:lpstr>Brazilian E-Commerce Dataset by Olist</vt:lpstr>
      <vt:lpstr>Entity Relationship Diagram</vt:lpstr>
      <vt:lpstr>Objectives</vt:lpstr>
      <vt:lpstr>Objective 1: Identify customer distribution and sales performance by location</vt:lpstr>
      <vt:lpstr>Objective 1: Identify customer distribution and sales performance by location</vt:lpstr>
      <vt:lpstr>Objective 1: Identify customer distribution and sales performance by location</vt:lpstr>
      <vt:lpstr>Objective 1: Identify customer distribution and sales performance by location</vt:lpstr>
      <vt:lpstr>Olist Product Category Performance Analysis </vt:lpstr>
      <vt:lpstr>Objective 2: Product Category Performance Analysis </vt:lpstr>
      <vt:lpstr>Objective 2: Product Category Performance Analysis </vt:lpstr>
      <vt:lpstr>Product Category Performance Analysis </vt:lpstr>
      <vt:lpstr>PowerPoint Presentation</vt:lpstr>
      <vt:lpstr>Product Category Performance Analysis </vt:lpstr>
      <vt:lpstr>PowerPoint Presentation</vt:lpstr>
      <vt:lpstr>PowerPoint Presentation</vt:lpstr>
      <vt:lpstr>PowerPoint Presentation</vt:lpstr>
      <vt:lpstr>How Have Sales and Orders Changed Over Time?</vt:lpstr>
      <vt:lpstr>PowerPoint Presentation</vt:lpstr>
      <vt:lpstr>Data Cleaning</vt:lpstr>
      <vt:lpstr>Data Cleaning</vt:lpstr>
      <vt:lpstr>Data Transformations</vt:lpstr>
      <vt:lpstr>Data Transformations</vt:lpstr>
      <vt:lpstr>Data Integrity &amp; Outlier/s Handling</vt:lpstr>
      <vt:lpstr>PowerPoint Presentation</vt:lpstr>
      <vt:lpstr>PowerPoint Presentation</vt:lpstr>
      <vt:lpstr>PowerPoint Presentation</vt:lpstr>
      <vt:lpstr>PowerPoint Presentation</vt:lpstr>
      <vt:lpstr>PowerPoint Presentation</vt:lpstr>
      <vt:lpstr>Data Transformation</vt:lpstr>
      <vt:lpstr>Data Transformation</vt:lpstr>
      <vt:lpstr>Does Olist Store meet delivery commitments?</vt:lpstr>
      <vt:lpstr>Data Cleaning</vt:lpstr>
      <vt:lpstr>Data Cleaning</vt:lpstr>
      <vt:lpstr>Does Olist Store meet delivery commitments?</vt:lpstr>
      <vt:lpstr>Does Olist Store meet delivery commitments?</vt:lpstr>
      <vt:lpstr>Does Olist Store meet delivery commitments?</vt:lpstr>
      <vt:lpstr>Does Olist Store meet delivery commitments?</vt:lpstr>
      <vt:lpstr>Does Olist Store meet delivery commitments?</vt:lpstr>
      <vt:lpstr>Does Olist Store meet delivery commitments?</vt:lpstr>
      <vt:lpstr>Does Olist Store meet delivery commitments?</vt:lpstr>
      <vt:lpstr>Does Olist Store meet delivery commitments?</vt:lpstr>
      <vt:lpstr>Does Olist Store meet delivery commitments?</vt:lpstr>
      <vt:lpstr>Does Olist Store meet delivery commitments?</vt:lpstr>
      <vt:lpstr>Does Olist Store meet delivery commitments?</vt:lpstr>
      <vt:lpstr>Does Olist Store meet delivery commitments?</vt:lpstr>
      <vt:lpstr>Does Olist Store meet delivery commitments?</vt:lpstr>
      <vt:lpstr>Does Olist Store meet delivery commitments?</vt:lpstr>
      <vt:lpstr>What if you have a big dataset,(10,000 times in size) of your current dataset?  What database, or what software, or what you will do?</vt:lpstr>
      <vt:lpstr>1. Memory limitation: Loading all data into memory (Pandas DataFrame) would be inefficient.  2. Performance issues: Standard processing methods would be slow.  3. Data Integrity: Risk of incomplete processing if memory overloads. </vt:lpstr>
      <vt:lpstr>PowerPoint Presentation</vt:lpstr>
      <vt:lpstr>Final Choice: Amazon Redshift</vt:lpstr>
      <vt:lpstr>Star Schema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Patrick Salazar</dc:creator>
  <cp:revision>1</cp:revision>
  <dcterms:created xsi:type="dcterms:W3CDTF">2025-03-24T20:55:03Z</dcterms:created>
  <dcterms:modified xsi:type="dcterms:W3CDTF">2025-03-27T21:20:42Z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0x010100B96FB2523436C5418D9262C164965E03</vt:lpwstr>
  </property>
</Properties>
</file>